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9.jpg" ContentType="image/jpg"/>
  <Override PartName="/ppt/notesSlides/notesSlide22.xml" ContentType="application/vnd.openxmlformats-officedocument.presentationml.notesSlide+xml"/>
  <Override PartName="/ppt/media/image20.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Lst>
  <p:notesMasterIdLst>
    <p:notesMasterId r:id="rId42"/>
  </p:notesMasterIdLst>
  <p:sldIdLst>
    <p:sldId id="260" r:id="rId3"/>
    <p:sldId id="258" r:id="rId4"/>
    <p:sldId id="348" r:id="rId5"/>
    <p:sldId id="272" r:id="rId6"/>
    <p:sldId id="315" r:id="rId7"/>
    <p:sldId id="352" r:id="rId8"/>
    <p:sldId id="349" r:id="rId9"/>
    <p:sldId id="351" r:id="rId10"/>
    <p:sldId id="354" r:id="rId11"/>
    <p:sldId id="356" r:id="rId12"/>
    <p:sldId id="357" r:id="rId13"/>
    <p:sldId id="358" r:id="rId14"/>
    <p:sldId id="359" r:id="rId15"/>
    <p:sldId id="360" r:id="rId16"/>
    <p:sldId id="361" r:id="rId17"/>
    <p:sldId id="364" r:id="rId18"/>
    <p:sldId id="362" r:id="rId19"/>
    <p:sldId id="363" r:id="rId20"/>
    <p:sldId id="369" r:id="rId21"/>
    <p:sldId id="368" r:id="rId22"/>
    <p:sldId id="365" r:id="rId23"/>
    <p:sldId id="366" r:id="rId24"/>
    <p:sldId id="370" r:id="rId25"/>
    <p:sldId id="377" r:id="rId26"/>
    <p:sldId id="378" r:id="rId27"/>
    <p:sldId id="379" r:id="rId28"/>
    <p:sldId id="371" r:id="rId29"/>
    <p:sldId id="372" r:id="rId30"/>
    <p:sldId id="375" r:id="rId31"/>
    <p:sldId id="376" r:id="rId32"/>
    <p:sldId id="355" r:id="rId33"/>
    <p:sldId id="301" r:id="rId34"/>
    <p:sldId id="374" r:id="rId35"/>
    <p:sldId id="271" r:id="rId36"/>
    <p:sldId id="346" r:id="rId37"/>
    <p:sldId id="347" r:id="rId38"/>
    <p:sldId id="381" r:id="rId39"/>
    <p:sldId id="330" r:id="rId40"/>
    <p:sldId id="317"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Poppins" pitchFamily="2" charset="0"/>
      <p:regular r:id="rId47"/>
      <p:bold r:id="rId48"/>
      <p:italic r:id="rId49"/>
      <p:boldItalic r:id="rId50"/>
    </p:embeddedFont>
    <p:embeddedFont>
      <p:font typeface="Poppins Light" panose="020B0502040504020204" pitchFamily="34" charset="0"/>
      <p:regular r:id="rId51"/>
      <p:bold r:id="rId52"/>
      <p:italic r:id="rId53"/>
      <p:boldItalic r:id="rId54"/>
    </p:embeddedFont>
    <p:embeddedFont>
      <p:font typeface="Poppins SemiBold" pitchFamily="2" charset="0"/>
      <p:regular r:id="rId55"/>
      <p:bold r:id="rId56"/>
      <p:italic r:id="rId57"/>
      <p:boldItalic r:id="rId58"/>
    </p:embeddedFont>
    <p:embeddedFont>
      <p:font typeface="Proxima Nova" panose="02000506030000020004" pitchFamily="2" charset="0"/>
      <p:regular r:id="rId59"/>
      <p:bold r:id="rId60"/>
      <p:italic r:id="rId61"/>
      <p:boldItalic r:id="rId62"/>
    </p:embeddedFont>
    <p:embeddedFont>
      <p:font typeface="Proxima Nova Semibold" panose="02000506030000020004" pitchFamily="2" charset="0"/>
      <p:regular r:id="rId63"/>
      <p:bold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6">
          <p15:clr>
            <a:srgbClr val="9AA0A6"/>
          </p15:clr>
        </p15:guide>
        <p15:guide id="2" pos="455">
          <p15:clr>
            <a:srgbClr val="9AA0A6"/>
          </p15:clr>
        </p15:guide>
        <p15:guide id="3" pos="5305">
          <p15:clr>
            <a:srgbClr val="9AA0A6"/>
          </p15:clr>
        </p15:guide>
        <p15:guide id="4" orient="horz" pos="17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4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6608D9-628F-4271-B4C0-0BF3211E9835}">
  <a:tblStyle styleId="{8F6608D9-628F-4271-B4C0-0BF3211E98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94660"/>
  </p:normalViewPr>
  <p:slideViewPr>
    <p:cSldViewPr snapToGrid="0">
      <p:cViewPr varScale="1">
        <p:scale>
          <a:sx n="90" d="100"/>
          <a:sy n="90" d="100"/>
        </p:scale>
        <p:origin x="768" y="84"/>
      </p:cViewPr>
      <p:guideLst>
        <p:guide orient="horz" pos="466"/>
        <p:guide pos="455"/>
        <p:guide pos="5305"/>
        <p:guide orient="horz" pos="17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notesMaster" Target="notesMasters/notesMaster1.xml" /><Relationship Id="rId47" Type="http://schemas.openxmlformats.org/officeDocument/2006/relationships/font" Target="fonts/font5.fntdata" /><Relationship Id="rId50" Type="http://schemas.openxmlformats.org/officeDocument/2006/relationships/font" Target="fonts/font8.fntdata" /><Relationship Id="rId55" Type="http://schemas.openxmlformats.org/officeDocument/2006/relationships/font" Target="fonts/font13.fntdata" /><Relationship Id="rId63" Type="http://schemas.openxmlformats.org/officeDocument/2006/relationships/font" Target="fonts/font21.fntdata" /><Relationship Id="rId68" Type="http://schemas.openxmlformats.org/officeDocument/2006/relationships/theme" Target="theme/theme1.xml" /><Relationship Id="rId7" Type="http://schemas.openxmlformats.org/officeDocument/2006/relationships/slide" Target="slides/slide5.xml" /><Relationship Id="rId2" Type="http://schemas.openxmlformats.org/officeDocument/2006/relationships/slideMaster" Target="slideMasters/slideMaster2.xml" /><Relationship Id="rId16" Type="http://schemas.openxmlformats.org/officeDocument/2006/relationships/slide" Target="slides/slide14.xml" /><Relationship Id="rId29" Type="http://schemas.openxmlformats.org/officeDocument/2006/relationships/slide" Target="slides/slide27.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font" Target="fonts/font3.fntdata" /><Relationship Id="rId53" Type="http://schemas.openxmlformats.org/officeDocument/2006/relationships/font" Target="fonts/font11.fntdata" /><Relationship Id="rId58" Type="http://schemas.openxmlformats.org/officeDocument/2006/relationships/font" Target="fonts/font16.fntdata" /><Relationship Id="rId66" Type="http://schemas.openxmlformats.org/officeDocument/2006/relationships/presProps" Target="presProp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font" Target="fonts/font7.fntdata" /><Relationship Id="rId57" Type="http://schemas.openxmlformats.org/officeDocument/2006/relationships/font" Target="fonts/font15.fntdata" /><Relationship Id="rId61" Type="http://schemas.openxmlformats.org/officeDocument/2006/relationships/font" Target="fonts/font19.fntdata"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font" Target="fonts/font2.fntdata" /><Relationship Id="rId52" Type="http://schemas.openxmlformats.org/officeDocument/2006/relationships/font" Target="fonts/font10.fntdata" /><Relationship Id="rId60" Type="http://schemas.openxmlformats.org/officeDocument/2006/relationships/font" Target="fonts/font18.fntdata" /><Relationship Id="rId65" Type="http://schemas.openxmlformats.org/officeDocument/2006/relationships/font" Target="fonts/font23.fntdata"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font" Target="fonts/font1.fntdata" /><Relationship Id="rId48" Type="http://schemas.openxmlformats.org/officeDocument/2006/relationships/font" Target="fonts/font6.fntdata" /><Relationship Id="rId56" Type="http://schemas.openxmlformats.org/officeDocument/2006/relationships/font" Target="fonts/font14.fntdata" /><Relationship Id="rId64" Type="http://schemas.openxmlformats.org/officeDocument/2006/relationships/font" Target="fonts/font22.fntdata" /><Relationship Id="rId69" Type="http://schemas.openxmlformats.org/officeDocument/2006/relationships/tableStyles" Target="tableStyles.xml" /><Relationship Id="rId8" Type="http://schemas.openxmlformats.org/officeDocument/2006/relationships/slide" Target="slides/slide6.xml" /><Relationship Id="rId51" Type="http://schemas.openxmlformats.org/officeDocument/2006/relationships/font" Target="fonts/font9.fntdata"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font" Target="fonts/font4.fntdata" /><Relationship Id="rId59" Type="http://schemas.openxmlformats.org/officeDocument/2006/relationships/font" Target="fonts/font17.fntdata" /><Relationship Id="rId67" Type="http://schemas.openxmlformats.org/officeDocument/2006/relationships/viewProps" Target="viewProps.xml" /><Relationship Id="rId20" Type="http://schemas.openxmlformats.org/officeDocument/2006/relationships/slide" Target="slides/slide18.xml" /><Relationship Id="rId41" Type="http://schemas.openxmlformats.org/officeDocument/2006/relationships/slide" Target="slides/slide39.xml" /><Relationship Id="rId54" Type="http://schemas.openxmlformats.org/officeDocument/2006/relationships/font" Target="fonts/font12.fntdata" /><Relationship Id="rId62" Type="http://schemas.openxmlformats.org/officeDocument/2006/relationships/font" Target="fonts/font20.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4"/>
        <p:cNvGrpSpPr/>
        <p:nvPr/>
      </p:nvGrpSpPr>
      <p:grpSpPr>
        <a:xfrm>
          <a:off x="0" y="0"/>
          <a:ext cx="0" cy="0"/>
          <a:chOff x="0" y="0"/>
          <a:chExt cx="0" cy="0"/>
        </a:xfrm>
      </p:grpSpPr>
      <p:sp>
        <p:nvSpPr>
          <p:cNvPr id="12445" name="Google Shape;1244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6" name="Google Shape;1244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289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007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476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66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358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949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704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394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146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404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6"/>
        <p:cNvGrpSpPr/>
        <p:nvPr/>
      </p:nvGrpSpPr>
      <p:grpSpPr>
        <a:xfrm>
          <a:off x="0" y="0"/>
          <a:ext cx="0" cy="0"/>
          <a:chOff x="0" y="0"/>
          <a:chExt cx="0" cy="0"/>
        </a:xfrm>
      </p:grpSpPr>
      <p:sp>
        <p:nvSpPr>
          <p:cNvPr id="11427" name="Google Shape;11427;ga5475f15f3_2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8" name="Google Shape;11428;ga5475f15f3_2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085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031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37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577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828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9260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78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550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998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2"/>
        <p:cNvGrpSpPr/>
        <p:nvPr/>
      </p:nvGrpSpPr>
      <p:grpSpPr>
        <a:xfrm>
          <a:off x="0" y="0"/>
          <a:ext cx="0" cy="0"/>
          <a:chOff x="0" y="0"/>
          <a:chExt cx="0" cy="0"/>
        </a:xfrm>
      </p:grpSpPr>
      <p:sp>
        <p:nvSpPr>
          <p:cNvPr id="22773" name="Google Shape;22773;gbfd77e2179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4" name="Google Shape;22774;gbfd77e217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680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2"/>
        <p:cNvGrpSpPr/>
        <p:nvPr/>
      </p:nvGrpSpPr>
      <p:grpSpPr>
        <a:xfrm>
          <a:off x="0" y="0"/>
          <a:ext cx="0" cy="0"/>
          <a:chOff x="0" y="0"/>
          <a:chExt cx="0" cy="0"/>
        </a:xfrm>
      </p:grpSpPr>
      <p:sp>
        <p:nvSpPr>
          <p:cNvPr id="22773" name="Google Shape;22773;gbfd77e2179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4" name="Google Shape;22774;gbfd77e217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640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2"/>
        <p:cNvGrpSpPr/>
        <p:nvPr/>
      </p:nvGrpSpPr>
      <p:grpSpPr>
        <a:xfrm>
          <a:off x="0" y="0"/>
          <a:ext cx="0" cy="0"/>
          <a:chOff x="0" y="0"/>
          <a:chExt cx="0" cy="0"/>
        </a:xfrm>
      </p:grpSpPr>
      <p:sp>
        <p:nvSpPr>
          <p:cNvPr id="22773" name="Google Shape;22773;gbfd77e2179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4" name="Google Shape;22774;gbfd77e217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74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2"/>
        <p:cNvGrpSpPr/>
        <p:nvPr/>
      </p:nvGrpSpPr>
      <p:grpSpPr>
        <a:xfrm>
          <a:off x="0" y="0"/>
          <a:ext cx="0" cy="0"/>
          <a:chOff x="0" y="0"/>
          <a:chExt cx="0" cy="0"/>
        </a:xfrm>
      </p:grpSpPr>
      <p:sp>
        <p:nvSpPr>
          <p:cNvPr id="22773" name="Google Shape;22773;gbfd77e2179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4" name="Google Shape;22774;gbfd77e217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3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7"/>
        <p:cNvGrpSpPr/>
        <p:nvPr/>
      </p:nvGrpSpPr>
      <p:grpSpPr>
        <a:xfrm>
          <a:off x="0" y="0"/>
          <a:ext cx="0" cy="0"/>
          <a:chOff x="0" y="0"/>
          <a:chExt cx="0" cy="0"/>
        </a:xfrm>
      </p:grpSpPr>
      <p:sp>
        <p:nvSpPr>
          <p:cNvPr id="21668" name="Google Shape;21668;ga74c21d089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9" name="Google Shape;21669;ga74c21d089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2"/>
        <p:cNvGrpSpPr/>
        <p:nvPr/>
      </p:nvGrpSpPr>
      <p:grpSpPr>
        <a:xfrm>
          <a:off x="0" y="0"/>
          <a:ext cx="0" cy="0"/>
          <a:chOff x="0" y="0"/>
          <a:chExt cx="0" cy="0"/>
        </a:xfrm>
      </p:grpSpPr>
      <p:sp>
        <p:nvSpPr>
          <p:cNvPr id="22773" name="Google Shape;22773;gbfd77e2179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4" name="Google Shape;22774;gbfd77e217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450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764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420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75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7"/>
        <p:cNvGrpSpPr/>
        <p:nvPr/>
      </p:nvGrpSpPr>
      <p:grpSpPr>
        <a:xfrm>
          <a:off x="0" y="0"/>
          <a:ext cx="0" cy="0"/>
          <a:chOff x="0" y="0"/>
          <a:chExt cx="0" cy="0"/>
        </a:xfrm>
      </p:grpSpPr>
      <p:sp>
        <p:nvSpPr>
          <p:cNvPr id="29828" name="Google Shape;29828;gfdb72ee06f_2_14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9" name="Google Shape;29829;gfdb72ee06f_2_14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8"/>
        <p:cNvGrpSpPr/>
        <p:nvPr/>
      </p:nvGrpSpPr>
      <p:grpSpPr>
        <a:xfrm>
          <a:off x="0" y="0"/>
          <a:ext cx="0" cy="0"/>
          <a:chOff x="0" y="0"/>
          <a:chExt cx="0" cy="0"/>
        </a:xfrm>
      </p:grpSpPr>
      <p:sp>
        <p:nvSpPr>
          <p:cNvPr id="24349" name="Google Shape;24349;ga5475f15f3_2_12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0" name="Google Shape;24350;ga5475f15f3_2_12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5"/>
        <p:cNvGrpSpPr/>
        <p:nvPr/>
      </p:nvGrpSpPr>
      <p:grpSpPr>
        <a:xfrm>
          <a:off x="0" y="0"/>
          <a:ext cx="0" cy="0"/>
          <a:chOff x="0" y="0"/>
          <a:chExt cx="0" cy="0"/>
        </a:xfrm>
      </p:grpSpPr>
      <p:sp>
        <p:nvSpPr>
          <p:cNvPr id="13486" name="Google Shape;13486;ga5475f15f3_2_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7" name="Google Shape;13487;ga5475f15f3_2_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7"/>
        <p:cNvGrpSpPr/>
        <p:nvPr/>
      </p:nvGrpSpPr>
      <p:grpSpPr>
        <a:xfrm>
          <a:off x="0" y="0"/>
          <a:ext cx="0" cy="0"/>
          <a:chOff x="0" y="0"/>
          <a:chExt cx="0" cy="0"/>
        </a:xfrm>
      </p:grpSpPr>
      <p:sp>
        <p:nvSpPr>
          <p:cNvPr id="24248" name="Google Shape;24248;ga5475f15f3_2_12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9" name="Google Shape;24249;ga5475f15f3_2_12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136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2"/>
        <p:cNvGrpSpPr/>
        <p:nvPr/>
      </p:nvGrpSpPr>
      <p:grpSpPr>
        <a:xfrm>
          <a:off x="0" y="0"/>
          <a:ext cx="0" cy="0"/>
          <a:chOff x="0" y="0"/>
          <a:chExt cx="0" cy="0"/>
        </a:xfrm>
      </p:grpSpPr>
      <p:sp>
        <p:nvSpPr>
          <p:cNvPr id="22773" name="Google Shape;22773;gbfd77e2179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4" name="Google Shape;22774;gbfd77e217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742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26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3"/>
        <p:cNvGrpSpPr/>
        <p:nvPr/>
      </p:nvGrpSpPr>
      <p:grpSpPr>
        <a:xfrm>
          <a:off x="0" y="0"/>
          <a:ext cx="0" cy="0"/>
          <a:chOff x="0" y="0"/>
          <a:chExt cx="0" cy="0"/>
        </a:xfrm>
      </p:grpSpPr>
      <p:sp>
        <p:nvSpPr>
          <p:cNvPr id="13414" name="Google Shape;13414;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5" name="Google Shape;13415;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015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 /><Relationship Id="rId2" Type="http://schemas.openxmlformats.org/officeDocument/2006/relationships/hyperlink" Target="http://bit.ly/2Tynxth" TargetMode="External" /><Relationship Id="rId1" Type="http://schemas.openxmlformats.org/officeDocument/2006/relationships/slideMaster" Target="../slideMasters/slideMaster1.xml" /><Relationship Id="rId4" Type="http://schemas.openxmlformats.org/officeDocument/2006/relationships/hyperlink" Target="http://bit.ly/2TtBDfr" TargetMode="Externa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56"/>
        <p:cNvGrpSpPr/>
        <p:nvPr/>
      </p:nvGrpSpPr>
      <p:grpSpPr>
        <a:xfrm>
          <a:off x="0" y="0"/>
          <a:ext cx="0" cy="0"/>
          <a:chOff x="0" y="0"/>
          <a:chExt cx="0" cy="0"/>
        </a:xfrm>
      </p:grpSpPr>
      <p:sp>
        <p:nvSpPr>
          <p:cNvPr id="2557" name="Google Shape;2557;p7"/>
          <p:cNvSpPr txBox="1">
            <a:spLocks noGrp="1"/>
          </p:cNvSpPr>
          <p:nvPr>
            <p:ph type="body" idx="1"/>
          </p:nvPr>
        </p:nvSpPr>
        <p:spPr>
          <a:xfrm>
            <a:off x="3190775" y="3172975"/>
            <a:ext cx="27627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sz="1200"/>
            </a:lvl2pPr>
            <a:lvl3pPr marL="1371600" lvl="2" indent="-304800" algn="ctr">
              <a:spcBef>
                <a:spcPts val="1600"/>
              </a:spcBef>
              <a:spcAft>
                <a:spcPts val="0"/>
              </a:spcAft>
              <a:buSzPts val="1200"/>
              <a:buChar char="■"/>
              <a:defRPr sz="1200"/>
            </a:lvl3pPr>
            <a:lvl4pPr marL="1828800" lvl="3" indent="-304800" algn="ctr">
              <a:spcBef>
                <a:spcPts val="1600"/>
              </a:spcBef>
              <a:spcAft>
                <a:spcPts val="0"/>
              </a:spcAft>
              <a:buSzPts val="1200"/>
              <a:buChar char="●"/>
              <a:defRPr sz="1200"/>
            </a:lvl4pPr>
            <a:lvl5pPr marL="2286000" lvl="4" indent="-304800" algn="ctr">
              <a:spcBef>
                <a:spcPts val="1600"/>
              </a:spcBef>
              <a:spcAft>
                <a:spcPts val="0"/>
              </a:spcAft>
              <a:buSzPts val="1200"/>
              <a:buChar char="○"/>
              <a:defRPr sz="1200"/>
            </a:lvl5pPr>
            <a:lvl6pPr marL="2743200" lvl="5" indent="-304800" algn="ctr">
              <a:spcBef>
                <a:spcPts val="1600"/>
              </a:spcBef>
              <a:spcAft>
                <a:spcPts val="0"/>
              </a:spcAft>
              <a:buSzPts val="1200"/>
              <a:buChar char="■"/>
              <a:defRPr sz="1200"/>
            </a:lvl6pPr>
            <a:lvl7pPr marL="3200400" lvl="6" indent="-304800" algn="ctr">
              <a:spcBef>
                <a:spcPts val="1600"/>
              </a:spcBef>
              <a:spcAft>
                <a:spcPts val="0"/>
              </a:spcAft>
              <a:buSzPts val="1200"/>
              <a:buChar char="●"/>
              <a:defRPr sz="1200"/>
            </a:lvl7pPr>
            <a:lvl8pPr marL="3657600" lvl="7" indent="-304800" algn="ctr">
              <a:spcBef>
                <a:spcPts val="1600"/>
              </a:spcBef>
              <a:spcAft>
                <a:spcPts val="0"/>
              </a:spcAft>
              <a:buSzPts val="1200"/>
              <a:buChar char="○"/>
              <a:defRPr sz="1200"/>
            </a:lvl8pPr>
            <a:lvl9pPr marL="4114800" lvl="8" indent="-304800" algn="ctr">
              <a:spcBef>
                <a:spcPts val="1600"/>
              </a:spcBef>
              <a:spcAft>
                <a:spcPts val="1600"/>
              </a:spcAft>
              <a:buSzPts val="1200"/>
              <a:buChar char="■"/>
              <a:defRPr sz="1200"/>
            </a:lvl9pPr>
          </a:lstStyle>
          <a:p>
            <a:endParaRPr/>
          </a:p>
        </p:txBody>
      </p:sp>
      <p:sp>
        <p:nvSpPr>
          <p:cNvPr id="2558" name="Google Shape;2558;p7"/>
          <p:cNvSpPr/>
          <p:nvPr/>
        </p:nvSpPr>
        <p:spPr>
          <a:xfrm>
            <a:off x="-152400" y="-56425"/>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2" name="Google Shape;2562;p7"/>
          <p:cNvGrpSpPr/>
          <p:nvPr/>
        </p:nvGrpSpPr>
        <p:grpSpPr>
          <a:xfrm rot="10800000">
            <a:off x="917904" y="2836990"/>
            <a:ext cx="274836" cy="1611920"/>
            <a:chOff x="4769975" y="2151700"/>
            <a:chExt cx="149100" cy="874475"/>
          </a:xfrm>
        </p:grpSpPr>
        <p:sp>
          <p:nvSpPr>
            <p:cNvPr id="2563" name="Google Shape;2563;p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
          <p:cNvGrpSpPr/>
          <p:nvPr/>
        </p:nvGrpSpPr>
        <p:grpSpPr>
          <a:xfrm rot="10800000">
            <a:off x="-717753" y="1564574"/>
            <a:ext cx="1299260" cy="1296418"/>
            <a:chOff x="6378300" y="2596400"/>
            <a:chExt cx="754375" cy="752725"/>
          </a:xfrm>
        </p:grpSpPr>
        <p:sp>
          <p:nvSpPr>
            <p:cNvPr id="2600" name="Google Shape;2600;p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2" name="Google Shape;2782;p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7584300" y="-56400"/>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7"/>
          <p:cNvGrpSpPr/>
          <p:nvPr/>
        </p:nvGrpSpPr>
        <p:grpSpPr>
          <a:xfrm>
            <a:off x="8552455" y="2981231"/>
            <a:ext cx="1019815" cy="944312"/>
            <a:chOff x="2113525" y="2880575"/>
            <a:chExt cx="609500" cy="564375"/>
          </a:xfrm>
        </p:grpSpPr>
        <p:sp>
          <p:nvSpPr>
            <p:cNvPr id="2791" name="Google Shape;2791;p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
          <p:cNvGrpSpPr/>
          <p:nvPr/>
        </p:nvGrpSpPr>
        <p:grpSpPr>
          <a:xfrm>
            <a:off x="8098774" y="1820192"/>
            <a:ext cx="349968" cy="2052568"/>
            <a:chOff x="1037125" y="2236325"/>
            <a:chExt cx="149100" cy="874475"/>
          </a:xfrm>
        </p:grpSpPr>
        <p:sp>
          <p:nvSpPr>
            <p:cNvPr id="2796" name="Google Shape;2796;p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7"/>
          <p:cNvGrpSpPr/>
          <p:nvPr/>
        </p:nvGrpSpPr>
        <p:grpSpPr>
          <a:xfrm>
            <a:off x="8471164" y="-89812"/>
            <a:ext cx="1236640" cy="1210852"/>
            <a:chOff x="236475" y="527300"/>
            <a:chExt cx="1124525" cy="1101075"/>
          </a:xfrm>
        </p:grpSpPr>
        <p:sp>
          <p:nvSpPr>
            <p:cNvPr id="2835" name="Google Shape;2835;p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1">
  <p:cSld name="CUSTOM_23">
    <p:spTree>
      <p:nvGrpSpPr>
        <p:cNvPr id="1" name="Shape 9605"/>
        <p:cNvGrpSpPr/>
        <p:nvPr/>
      </p:nvGrpSpPr>
      <p:grpSpPr>
        <a:xfrm>
          <a:off x="0" y="0"/>
          <a:ext cx="0" cy="0"/>
          <a:chOff x="0" y="0"/>
          <a:chExt cx="0" cy="0"/>
        </a:xfrm>
      </p:grpSpPr>
      <p:sp>
        <p:nvSpPr>
          <p:cNvPr id="9606" name="Google Shape;9606;p48"/>
          <p:cNvSpPr/>
          <p:nvPr/>
        </p:nvSpPr>
        <p:spPr>
          <a:xfrm>
            <a:off x="1782525" y="0"/>
            <a:ext cx="5579100" cy="39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48"/>
          <p:cNvSpPr txBox="1">
            <a:spLocks noGrp="1"/>
          </p:cNvSpPr>
          <p:nvPr>
            <p:ph type="title"/>
          </p:nvPr>
        </p:nvSpPr>
        <p:spPr>
          <a:xfrm>
            <a:off x="2172975" y="1441575"/>
            <a:ext cx="4798200" cy="219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Font typeface="Poppins SemiBold"/>
              <a:buNone/>
              <a:defRPr sz="6000" b="0">
                <a:latin typeface="Poppins SemiBold"/>
                <a:ea typeface="Poppins SemiBold"/>
                <a:cs typeface="Poppins SemiBold"/>
                <a:sym typeface="Poppins Semi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9608" name="Google Shape;9608;p48"/>
          <p:cNvGrpSpPr/>
          <p:nvPr/>
        </p:nvGrpSpPr>
        <p:grpSpPr>
          <a:xfrm rot="5400000">
            <a:off x="311651" y="3454951"/>
            <a:ext cx="1136960" cy="1115243"/>
            <a:chOff x="5930025" y="3771375"/>
            <a:chExt cx="668800" cy="656025"/>
          </a:xfrm>
        </p:grpSpPr>
        <p:sp>
          <p:nvSpPr>
            <p:cNvPr id="9609" name="Google Shape;9609;p48"/>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48"/>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48"/>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48"/>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48"/>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48"/>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48"/>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48"/>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48"/>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48"/>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48"/>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48"/>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48"/>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48"/>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48"/>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48"/>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48"/>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48"/>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48"/>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48"/>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48"/>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48"/>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48"/>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48"/>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48"/>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48"/>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48"/>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48"/>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48"/>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48"/>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48"/>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48"/>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48"/>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48"/>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48"/>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48"/>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48"/>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48"/>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48"/>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48"/>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48"/>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48"/>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48"/>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48"/>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48"/>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48"/>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48"/>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48"/>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48"/>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48"/>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48"/>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48"/>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48"/>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48"/>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48"/>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48"/>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48"/>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48"/>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48"/>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48"/>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48"/>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48"/>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48"/>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48"/>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48"/>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48"/>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48"/>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48"/>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48"/>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48"/>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48"/>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48"/>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48"/>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48"/>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48"/>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48"/>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48"/>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48"/>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48"/>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48"/>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48"/>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48"/>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48"/>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48"/>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48"/>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48"/>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48"/>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48"/>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48"/>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48"/>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48"/>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48"/>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48"/>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48"/>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48"/>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48"/>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48"/>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48"/>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48"/>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48"/>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48"/>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48"/>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48"/>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48"/>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48"/>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48"/>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48"/>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48"/>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48"/>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48"/>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48"/>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48"/>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48"/>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48"/>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48"/>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48"/>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48"/>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48"/>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48"/>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48"/>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48"/>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48"/>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48"/>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48"/>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48"/>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48"/>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48"/>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48"/>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48"/>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48"/>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48"/>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48"/>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48"/>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48"/>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48"/>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48"/>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48"/>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48"/>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48"/>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48"/>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48"/>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48"/>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48"/>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48"/>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48"/>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48"/>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48"/>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48"/>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48"/>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48"/>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48"/>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48"/>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48"/>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48"/>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48"/>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48"/>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48"/>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48"/>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48"/>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48"/>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48"/>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48"/>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48"/>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48"/>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48"/>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48"/>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48"/>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48"/>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48"/>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48"/>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48"/>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48"/>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48"/>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48"/>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48"/>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48"/>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48"/>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48"/>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48"/>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48"/>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48"/>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48"/>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48"/>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48"/>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48"/>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48"/>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48"/>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48"/>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48"/>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48"/>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48"/>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48"/>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48"/>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48"/>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48"/>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48"/>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48"/>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48"/>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48"/>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48"/>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48"/>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48"/>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48"/>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48"/>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48"/>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48"/>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48"/>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48"/>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48"/>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48"/>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48"/>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48"/>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48"/>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48"/>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48"/>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48"/>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48"/>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48"/>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48"/>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48"/>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48"/>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48"/>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48"/>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48"/>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48"/>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48"/>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48"/>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48"/>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48"/>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48"/>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48"/>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48"/>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48"/>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48"/>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48"/>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48"/>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48"/>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48"/>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48"/>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48"/>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48"/>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48"/>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48"/>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48"/>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48"/>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48"/>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48"/>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48"/>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48"/>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48"/>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48"/>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48"/>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48"/>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48"/>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48"/>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48"/>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48"/>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48"/>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48"/>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48"/>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48"/>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48"/>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48"/>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48"/>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48"/>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48"/>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48"/>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48"/>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48"/>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48"/>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48"/>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48"/>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48"/>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48"/>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48"/>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48"/>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48"/>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48"/>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48"/>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48"/>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48"/>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48"/>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48"/>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48"/>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48"/>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48"/>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48"/>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48"/>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48"/>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48"/>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48"/>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48"/>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48"/>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48"/>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48"/>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48"/>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48"/>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48"/>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48"/>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48"/>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48"/>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48"/>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48"/>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48"/>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48"/>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48"/>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48"/>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48"/>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48"/>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48"/>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48"/>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48"/>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48"/>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48"/>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48"/>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48"/>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48"/>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48"/>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48"/>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48"/>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48"/>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48"/>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48"/>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48"/>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48"/>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48"/>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48"/>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48"/>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48"/>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48"/>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48"/>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48"/>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48"/>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48"/>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48"/>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48"/>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48"/>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48"/>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48"/>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48"/>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48"/>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48"/>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48"/>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48"/>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48"/>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48"/>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48"/>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48"/>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48"/>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48"/>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48"/>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48"/>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48"/>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48"/>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48"/>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48"/>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48"/>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48"/>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48"/>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48"/>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48"/>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48"/>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48"/>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48"/>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48"/>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48"/>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48"/>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48"/>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48"/>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48"/>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48"/>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48"/>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48"/>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48"/>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48"/>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48"/>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48"/>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48"/>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48"/>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48"/>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48"/>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48"/>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48"/>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48"/>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48"/>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48"/>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48"/>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48"/>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48"/>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48"/>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48"/>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48"/>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48"/>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48"/>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48"/>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48"/>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48"/>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48"/>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48"/>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48"/>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48"/>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48"/>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48"/>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48"/>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48"/>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48"/>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48"/>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48"/>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48"/>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48"/>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48"/>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48"/>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48"/>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48"/>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48"/>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48"/>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48"/>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48"/>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48"/>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48"/>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48"/>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48"/>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48"/>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48"/>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48"/>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48"/>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48"/>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48"/>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48"/>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48"/>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48"/>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48"/>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48"/>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48"/>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48"/>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48"/>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48"/>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48"/>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48"/>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48"/>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48"/>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48"/>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48"/>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48"/>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48"/>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48"/>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48"/>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48"/>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48"/>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48"/>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48"/>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48"/>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48"/>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48"/>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48"/>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48"/>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48"/>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48"/>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48"/>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48"/>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48"/>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48"/>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48"/>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48"/>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48"/>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48"/>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48"/>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48"/>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48"/>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48"/>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48"/>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48"/>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48"/>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48"/>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48"/>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48"/>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48"/>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48"/>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48"/>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48"/>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48"/>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48"/>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48"/>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48"/>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48"/>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48"/>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48"/>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48"/>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48"/>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48"/>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48"/>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48"/>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48"/>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48"/>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48"/>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48"/>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48"/>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48"/>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48"/>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48"/>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48"/>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48"/>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48"/>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48"/>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48"/>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48"/>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48"/>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48"/>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48"/>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48"/>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48"/>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48"/>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48"/>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48"/>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48"/>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48"/>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48"/>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48"/>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48"/>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48"/>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48"/>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48"/>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48"/>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48"/>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48"/>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48"/>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48"/>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48"/>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48"/>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48"/>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48"/>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48"/>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48"/>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48"/>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48"/>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48"/>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48"/>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48"/>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48"/>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48"/>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48"/>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48"/>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48"/>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48"/>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48"/>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48"/>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48"/>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48"/>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48"/>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48"/>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48"/>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48"/>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48"/>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48"/>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48"/>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48"/>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48"/>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48"/>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48"/>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48"/>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48"/>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48"/>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48"/>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48"/>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48"/>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48"/>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48"/>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48"/>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48"/>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48"/>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48"/>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48"/>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48"/>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48"/>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48"/>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48"/>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48"/>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48"/>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48"/>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48"/>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48"/>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48"/>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48"/>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48"/>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48"/>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48"/>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48"/>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48"/>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48"/>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48"/>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48"/>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48"/>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48"/>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48"/>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48"/>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48"/>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48"/>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48"/>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48"/>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48"/>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48"/>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48"/>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48"/>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48"/>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48"/>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48"/>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48"/>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48"/>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48"/>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48"/>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48"/>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48"/>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48"/>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48"/>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48"/>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48"/>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48"/>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48"/>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48"/>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48"/>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48"/>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48"/>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48"/>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48"/>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48"/>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48"/>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48"/>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48"/>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48"/>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48"/>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48"/>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48"/>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48"/>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48"/>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48"/>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48"/>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48"/>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48"/>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48"/>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48"/>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48"/>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48"/>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48"/>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48"/>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48"/>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48"/>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48"/>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48"/>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48"/>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48"/>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48"/>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48"/>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48"/>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48"/>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48"/>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48"/>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48"/>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48"/>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48"/>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48"/>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48"/>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48"/>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48"/>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48"/>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48"/>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48"/>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48"/>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48"/>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48"/>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48"/>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48"/>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48"/>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48"/>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48"/>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48"/>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48"/>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48"/>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48"/>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48"/>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48"/>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48"/>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48"/>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48"/>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48"/>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48"/>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48"/>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48"/>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48"/>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48"/>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48"/>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48"/>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48"/>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48"/>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48"/>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48"/>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48"/>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48"/>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48"/>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48"/>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48"/>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48"/>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48"/>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48"/>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48"/>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48"/>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48"/>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48"/>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48"/>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48"/>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48"/>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48"/>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48"/>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48"/>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48"/>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48"/>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48"/>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48"/>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48"/>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48"/>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48"/>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48"/>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48"/>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48"/>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48"/>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48"/>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48"/>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48"/>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48"/>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48"/>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48"/>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48"/>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48"/>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48"/>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48"/>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48"/>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48"/>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48"/>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6" name="Google Shape;10346;p48"/>
          <p:cNvSpPr/>
          <p:nvPr/>
        </p:nvSpPr>
        <p:spPr>
          <a:xfrm rot="5400000">
            <a:off x="-1592507" y="1301717"/>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48"/>
          <p:cNvSpPr/>
          <p:nvPr/>
        </p:nvSpPr>
        <p:spPr>
          <a:xfrm rot="5400000">
            <a:off x="-610068" y="562448"/>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48"/>
          <p:cNvSpPr/>
          <p:nvPr/>
        </p:nvSpPr>
        <p:spPr>
          <a:xfrm flipH="1">
            <a:off x="8644553" y="3546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48"/>
          <p:cNvSpPr/>
          <p:nvPr/>
        </p:nvSpPr>
        <p:spPr>
          <a:xfrm flipH="1">
            <a:off x="7976006" y="3412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48"/>
          <p:cNvSpPr/>
          <p:nvPr/>
        </p:nvSpPr>
        <p:spPr>
          <a:xfrm flipH="1">
            <a:off x="7323944" y="3810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48"/>
          <p:cNvSpPr/>
          <p:nvPr/>
        </p:nvSpPr>
        <p:spPr>
          <a:xfrm flipH="1">
            <a:off x="8572785" y="674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48"/>
          <p:cNvSpPr/>
          <p:nvPr/>
        </p:nvSpPr>
        <p:spPr>
          <a:xfrm flipH="1">
            <a:off x="8268879" y="1451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3" name="Google Shape;10353;p48"/>
          <p:cNvGrpSpPr/>
          <p:nvPr/>
        </p:nvGrpSpPr>
        <p:grpSpPr>
          <a:xfrm flipH="1">
            <a:off x="7568646" y="2219231"/>
            <a:ext cx="1019815" cy="944312"/>
            <a:chOff x="2113525" y="2880575"/>
            <a:chExt cx="609500" cy="564375"/>
          </a:xfrm>
        </p:grpSpPr>
        <p:sp>
          <p:nvSpPr>
            <p:cNvPr id="10354" name="Google Shape;10354;p48"/>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48"/>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48"/>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48"/>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48"/>
          <p:cNvGrpSpPr/>
          <p:nvPr/>
        </p:nvGrpSpPr>
        <p:grpSpPr>
          <a:xfrm flipH="1">
            <a:off x="8692175" y="1058192"/>
            <a:ext cx="349968" cy="2052568"/>
            <a:chOff x="1037125" y="2236325"/>
            <a:chExt cx="149100" cy="874475"/>
          </a:xfrm>
        </p:grpSpPr>
        <p:sp>
          <p:nvSpPr>
            <p:cNvPr id="10359" name="Google Shape;10359;p48"/>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48"/>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48"/>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48"/>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48"/>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48"/>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48"/>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48"/>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48"/>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48"/>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48"/>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48"/>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48"/>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48"/>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48"/>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48"/>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48"/>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48"/>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48"/>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48"/>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48"/>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48"/>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48"/>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48"/>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48"/>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48"/>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48"/>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48"/>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48"/>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48"/>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48"/>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48"/>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48"/>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48"/>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48"/>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48"/>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10395"/>
        <p:cNvGrpSpPr/>
        <p:nvPr/>
      </p:nvGrpSpPr>
      <p:grpSpPr>
        <a:xfrm>
          <a:off x="0" y="0"/>
          <a:ext cx="0" cy="0"/>
          <a:chOff x="0" y="0"/>
          <a:chExt cx="0" cy="0"/>
        </a:xfrm>
      </p:grpSpPr>
      <p:sp>
        <p:nvSpPr>
          <p:cNvPr id="10396" name="Google Shape;10396;p49"/>
          <p:cNvSpPr txBox="1">
            <a:spLocks noGrp="1"/>
          </p:cNvSpPr>
          <p:nvPr>
            <p:ph type="title"/>
          </p:nvPr>
        </p:nvSpPr>
        <p:spPr>
          <a:xfrm>
            <a:off x="2759625" y="614786"/>
            <a:ext cx="36249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10397" name="Google Shape;10397;p49"/>
          <p:cNvSpPr/>
          <p:nvPr/>
        </p:nvSpPr>
        <p:spPr>
          <a:xfrm>
            <a:off x="-152400" y="-56425"/>
            <a:ext cx="1712100" cy="519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49"/>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49"/>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49"/>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1" name="Google Shape;10401;p49"/>
          <p:cNvGrpSpPr/>
          <p:nvPr/>
        </p:nvGrpSpPr>
        <p:grpSpPr>
          <a:xfrm rot="10800000">
            <a:off x="917904" y="2836990"/>
            <a:ext cx="274836" cy="1611920"/>
            <a:chOff x="4769975" y="2151700"/>
            <a:chExt cx="149100" cy="874475"/>
          </a:xfrm>
        </p:grpSpPr>
        <p:sp>
          <p:nvSpPr>
            <p:cNvPr id="10402" name="Google Shape;10402;p49"/>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49"/>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49"/>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49"/>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49"/>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49"/>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49"/>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49"/>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49"/>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49"/>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49"/>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49"/>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49"/>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49"/>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49"/>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49"/>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49"/>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49"/>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49"/>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49"/>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49"/>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49"/>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49"/>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49"/>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49"/>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49"/>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49"/>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49"/>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49"/>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49"/>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49"/>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49"/>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49"/>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5" name="Google Shape;10435;p49"/>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49"/>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49"/>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8" name="Google Shape;10438;p49"/>
          <p:cNvGrpSpPr/>
          <p:nvPr/>
        </p:nvGrpSpPr>
        <p:grpSpPr>
          <a:xfrm rot="10800000">
            <a:off x="-717753" y="1564574"/>
            <a:ext cx="1299260" cy="1296418"/>
            <a:chOff x="6378300" y="2596400"/>
            <a:chExt cx="754375" cy="752725"/>
          </a:xfrm>
        </p:grpSpPr>
        <p:sp>
          <p:nvSpPr>
            <p:cNvPr id="10439" name="Google Shape;10439;p49"/>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49"/>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49"/>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49"/>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49"/>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49"/>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49"/>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49"/>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49"/>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49"/>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49"/>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49"/>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49"/>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49"/>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49"/>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49"/>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49"/>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49"/>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49"/>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49"/>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49"/>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49"/>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49"/>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49"/>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49"/>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49"/>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49"/>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49"/>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49"/>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49"/>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49"/>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49"/>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49"/>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49"/>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49"/>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49"/>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49"/>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49"/>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49"/>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49"/>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49"/>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49"/>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49"/>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49"/>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49"/>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49"/>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49"/>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49"/>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49"/>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49"/>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49"/>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49"/>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49"/>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49"/>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49"/>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49"/>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49"/>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49"/>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49"/>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49"/>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49"/>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49"/>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49"/>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49"/>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49"/>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49"/>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49"/>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49"/>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49"/>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49"/>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49"/>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49"/>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49"/>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49"/>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49"/>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49"/>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49"/>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49"/>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49"/>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49"/>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49"/>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49"/>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49"/>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49"/>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49"/>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49"/>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49"/>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49"/>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49"/>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49"/>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49"/>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49"/>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49"/>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49"/>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49"/>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49"/>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49"/>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49"/>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49"/>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49"/>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49"/>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49"/>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49"/>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49"/>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49"/>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49"/>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49"/>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49"/>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49"/>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49"/>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49"/>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49"/>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49"/>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49"/>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49"/>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49"/>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49"/>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49"/>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49"/>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49"/>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49"/>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49"/>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49"/>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49"/>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49"/>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49"/>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49"/>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49"/>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49"/>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49"/>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49"/>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49"/>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49"/>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49"/>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49"/>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49"/>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49"/>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49"/>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49"/>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49"/>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49"/>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49"/>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49"/>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49"/>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49"/>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49"/>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49"/>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49"/>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49"/>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49"/>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49"/>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49"/>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49"/>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49"/>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49"/>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49"/>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49"/>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49"/>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49"/>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49"/>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49"/>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49"/>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49"/>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49"/>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49"/>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49"/>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49"/>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49"/>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49"/>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49"/>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49"/>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49"/>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49"/>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49"/>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49"/>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49"/>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49"/>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49"/>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49"/>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49"/>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49"/>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49"/>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1" name="Google Shape;10621;p49"/>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49"/>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49"/>
          <p:cNvSpPr/>
          <p:nvPr/>
        </p:nvSpPr>
        <p:spPr>
          <a:xfrm>
            <a:off x="7584300" y="-56400"/>
            <a:ext cx="1712100" cy="519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49"/>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49"/>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49"/>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49"/>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49"/>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9" name="Google Shape;10629;p49"/>
          <p:cNvGrpSpPr/>
          <p:nvPr/>
        </p:nvGrpSpPr>
        <p:grpSpPr>
          <a:xfrm>
            <a:off x="8552455" y="2981231"/>
            <a:ext cx="1019815" cy="944312"/>
            <a:chOff x="2113525" y="2880575"/>
            <a:chExt cx="609500" cy="564375"/>
          </a:xfrm>
        </p:grpSpPr>
        <p:sp>
          <p:nvSpPr>
            <p:cNvPr id="10630" name="Google Shape;10630;p49"/>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49"/>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49"/>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49"/>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49"/>
          <p:cNvGrpSpPr/>
          <p:nvPr/>
        </p:nvGrpSpPr>
        <p:grpSpPr>
          <a:xfrm>
            <a:off x="8098774" y="1820192"/>
            <a:ext cx="349968" cy="2052568"/>
            <a:chOff x="1037125" y="2236325"/>
            <a:chExt cx="149100" cy="874475"/>
          </a:xfrm>
        </p:grpSpPr>
        <p:sp>
          <p:nvSpPr>
            <p:cNvPr id="10635" name="Google Shape;10635;p49"/>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49"/>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49"/>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49"/>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49"/>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49"/>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49"/>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49"/>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49"/>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49"/>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49"/>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49"/>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49"/>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49"/>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49"/>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49"/>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49"/>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49"/>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49"/>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49"/>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49"/>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49"/>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49"/>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49"/>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49"/>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49"/>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49"/>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49"/>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49"/>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49"/>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49"/>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49"/>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49"/>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49"/>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49"/>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49"/>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1" name="Google Shape;10671;p49"/>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49"/>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3" name="Google Shape;10673;p49"/>
          <p:cNvGrpSpPr/>
          <p:nvPr/>
        </p:nvGrpSpPr>
        <p:grpSpPr>
          <a:xfrm>
            <a:off x="8471164" y="-89812"/>
            <a:ext cx="1236640" cy="1210852"/>
            <a:chOff x="236475" y="527300"/>
            <a:chExt cx="1124525" cy="1101075"/>
          </a:xfrm>
        </p:grpSpPr>
        <p:sp>
          <p:nvSpPr>
            <p:cNvPr id="10674" name="Google Shape;10674;p49"/>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49"/>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49"/>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49"/>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49"/>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49"/>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49"/>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49"/>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49"/>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49"/>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49"/>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49"/>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49"/>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49"/>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49"/>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49"/>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49"/>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49"/>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49"/>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49"/>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49"/>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49"/>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49"/>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49"/>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49"/>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49"/>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49"/>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49"/>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49"/>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49"/>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49"/>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49"/>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49"/>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49"/>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49"/>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49"/>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49"/>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49"/>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49"/>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49"/>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49"/>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49"/>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49"/>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49"/>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49"/>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49"/>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49"/>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49"/>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49"/>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49"/>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49"/>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49"/>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49"/>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49"/>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49"/>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49"/>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49"/>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49"/>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49"/>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49"/>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49"/>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49"/>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49"/>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49"/>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49"/>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49"/>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49"/>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49"/>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49"/>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49"/>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49"/>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49"/>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49"/>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49"/>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49"/>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49"/>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49"/>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49"/>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49"/>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49"/>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49"/>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49"/>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49"/>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49"/>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49"/>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49"/>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49"/>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49"/>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49"/>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49"/>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49"/>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49"/>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49"/>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49"/>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49"/>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49"/>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49"/>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49"/>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49"/>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49"/>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49"/>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49"/>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49"/>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49"/>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49"/>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49"/>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49"/>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49"/>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49"/>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49"/>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49"/>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49"/>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49"/>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49"/>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49"/>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49"/>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49"/>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49"/>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49"/>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49"/>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49"/>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49"/>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49"/>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49"/>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49"/>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49"/>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49"/>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49"/>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49"/>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49"/>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49"/>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49"/>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49"/>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49"/>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49"/>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49"/>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49"/>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49"/>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49"/>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49"/>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49"/>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49"/>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49"/>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49"/>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49"/>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49"/>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49"/>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49"/>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49"/>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49"/>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49"/>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49"/>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49"/>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49"/>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49"/>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49"/>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49"/>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49"/>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49"/>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49"/>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49"/>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49"/>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49"/>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49"/>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49"/>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49"/>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49"/>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49"/>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49"/>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49"/>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49"/>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49"/>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49"/>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49"/>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49"/>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49"/>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49"/>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49"/>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49"/>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49"/>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49"/>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49"/>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49"/>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49"/>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49"/>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49"/>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49"/>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49"/>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49"/>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49"/>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49"/>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49"/>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49"/>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49"/>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49"/>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49"/>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49"/>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49"/>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49"/>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49"/>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49"/>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49"/>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49"/>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49"/>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49"/>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49"/>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49"/>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49"/>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49"/>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49"/>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49"/>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49"/>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49"/>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49"/>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49"/>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49"/>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49"/>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49"/>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49"/>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49"/>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49"/>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49"/>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49"/>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49"/>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49"/>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49"/>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49"/>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49"/>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49"/>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49"/>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49"/>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49"/>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49"/>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49"/>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49"/>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49"/>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49"/>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49"/>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49"/>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49"/>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49"/>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49"/>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49"/>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49"/>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49"/>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49"/>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49"/>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49"/>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49"/>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49"/>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49"/>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49"/>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49"/>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49"/>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49"/>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49"/>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49"/>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49"/>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49"/>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49"/>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49"/>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49"/>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49"/>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49"/>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49"/>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49"/>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49"/>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49"/>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49"/>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49"/>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49"/>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49"/>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49"/>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49"/>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49"/>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49"/>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49"/>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49"/>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49"/>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49"/>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49"/>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49"/>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49"/>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49"/>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49"/>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49"/>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49"/>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49"/>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49"/>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49"/>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49"/>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49"/>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49"/>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49"/>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49"/>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49"/>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49"/>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49"/>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49"/>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49"/>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49"/>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49"/>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49"/>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49"/>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49"/>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49"/>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49"/>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49"/>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49"/>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49"/>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49"/>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49"/>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49"/>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49"/>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49"/>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49"/>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49"/>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49"/>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49"/>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49"/>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49"/>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49"/>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49"/>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49"/>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49"/>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49"/>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49"/>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49"/>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49"/>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49"/>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49"/>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49"/>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49"/>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49"/>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49"/>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49"/>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49"/>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49"/>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49"/>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49"/>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49"/>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49"/>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49"/>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49"/>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49"/>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49"/>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49"/>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49"/>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49"/>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49"/>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49"/>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49"/>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49"/>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49"/>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49"/>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49"/>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49"/>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49"/>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49"/>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49"/>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49"/>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49"/>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49"/>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49"/>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49"/>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49"/>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49"/>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49"/>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49"/>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49"/>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49"/>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49"/>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49"/>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49"/>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49"/>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49"/>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49"/>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49"/>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49"/>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49"/>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49"/>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49"/>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49"/>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49"/>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49"/>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49"/>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49"/>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49"/>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49"/>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49"/>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49"/>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49"/>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49"/>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49"/>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49"/>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49"/>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49"/>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49"/>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49"/>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49"/>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49"/>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49"/>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49"/>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49"/>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49"/>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49"/>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49"/>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49"/>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49"/>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49"/>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49"/>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49"/>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49"/>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49"/>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49"/>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49"/>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49"/>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49"/>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49"/>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49"/>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49"/>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49"/>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49"/>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49"/>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49"/>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49"/>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49"/>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49"/>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49"/>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49"/>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49"/>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49"/>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49"/>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49"/>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49"/>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49"/>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49"/>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49"/>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49"/>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49"/>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49"/>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49"/>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49"/>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49"/>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49"/>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49"/>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49"/>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49"/>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49"/>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49"/>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49"/>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49"/>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49"/>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49"/>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49"/>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49"/>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49"/>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49"/>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49"/>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49"/>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49"/>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49"/>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49"/>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49"/>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49"/>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49"/>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49"/>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49"/>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49"/>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49"/>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49"/>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49"/>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49"/>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49"/>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49"/>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49"/>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49"/>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49"/>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49"/>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49"/>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49"/>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49"/>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49"/>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49"/>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49"/>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49"/>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49"/>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49"/>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49"/>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49"/>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49"/>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49"/>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49"/>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49"/>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49"/>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49"/>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49"/>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49"/>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49"/>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49"/>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49"/>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49"/>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49"/>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49"/>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49"/>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49"/>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49"/>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49"/>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49"/>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49"/>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49"/>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49"/>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49"/>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49"/>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49"/>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49"/>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49"/>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49"/>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49"/>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49"/>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49"/>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49"/>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49"/>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49"/>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49"/>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49"/>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49"/>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49"/>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49"/>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49"/>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49"/>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49"/>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49"/>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49"/>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49"/>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49"/>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49"/>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49"/>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49"/>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49"/>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49"/>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49"/>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49"/>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49"/>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49"/>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49"/>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49"/>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49"/>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49"/>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49"/>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49"/>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49"/>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49"/>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49"/>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49"/>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49"/>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49"/>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49"/>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49"/>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49"/>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49"/>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49"/>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49"/>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49"/>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49"/>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49"/>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49"/>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49"/>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49"/>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49"/>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49"/>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49"/>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49"/>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49"/>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49"/>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49"/>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49"/>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49"/>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49"/>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49"/>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49"/>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49"/>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49"/>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49"/>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49"/>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49"/>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49"/>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49"/>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49"/>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49"/>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49"/>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49"/>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49"/>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49"/>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49"/>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49"/>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49"/>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49"/>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49"/>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49"/>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49"/>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49"/>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49"/>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49"/>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49"/>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49"/>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49"/>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49"/>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49"/>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49"/>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49"/>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49"/>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49"/>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49"/>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49"/>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49"/>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49"/>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49"/>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49"/>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49"/>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49"/>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49"/>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49"/>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49"/>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49"/>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49"/>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49"/>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49"/>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49"/>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49"/>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49"/>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49"/>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49"/>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49"/>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49"/>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49"/>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49"/>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49"/>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49"/>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49"/>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49"/>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49"/>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49"/>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49"/>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49"/>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49"/>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49"/>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49"/>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49"/>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49"/>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49"/>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49"/>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49"/>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49"/>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49"/>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49"/>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49"/>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49"/>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49"/>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49"/>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49"/>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49"/>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49"/>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49"/>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49"/>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49"/>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49"/>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49"/>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49"/>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49"/>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49"/>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49"/>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49"/>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49"/>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49"/>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49"/>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49"/>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49"/>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49"/>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49"/>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49"/>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49"/>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49"/>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49"/>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49"/>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49"/>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49"/>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49"/>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49"/>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49"/>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49"/>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49"/>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49"/>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49"/>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49"/>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49"/>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49"/>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49"/>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49"/>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49"/>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49"/>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49"/>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49"/>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49"/>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49"/>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49"/>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49"/>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49"/>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49"/>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49"/>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49"/>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49"/>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49"/>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49"/>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49"/>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49"/>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49"/>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49"/>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49"/>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49"/>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49"/>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49"/>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49"/>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49"/>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49"/>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49"/>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49"/>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49"/>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49"/>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49"/>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49"/>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49"/>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49"/>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49"/>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8" name="Google Shape;11408;p49"/>
          <p:cNvSpPr txBox="1">
            <a:spLocks noGrp="1"/>
          </p:cNvSpPr>
          <p:nvPr>
            <p:ph type="subTitle" idx="1"/>
          </p:nvPr>
        </p:nvSpPr>
        <p:spPr>
          <a:xfrm>
            <a:off x="2919900" y="1675950"/>
            <a:ext cx="3304200" cy="14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11409" name="Google Shape;11409;p49"/>
          <p:cNvSpPr txBox="1"/>
          <p:nvPr/>
        </p:nvSpPr>
        <p:spPr>
          <a:xfrm>
            <a:off x="2572250" y="3559112"/>
            <a:ext cx="3999600" cy="657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rgbClr val="434343"/>
                </a:solidFill>
                <a:latin typeface="Poppins"/>
                <a:ea typeface="Poppins"/>
                <a:cs typeface="Poppins"/>
                <a:sym typeface="Poppins"/>
              </a:rPr>
              <a:t>CREDITS</a:t>
            </a:r>
            <a:r>
              <a:rPr lang="en" sz="1200">
                <a:solidFill>
                  <a:srgbClr val="434343"/>
                </a:solidFill>
                <a:latin typeface="Poppins"/>
                <a:ea typeface="Poppins"/>
                <a:cs typeface="Poppins"/>
                <a:sym typeface="Poppins"/>
              </a:rPr>
              <a:t>: This presentation template was created by </a:t>
            </a:r>
            <a:r>
              <a:rPr lang="en" sz="1200" b="1">
                <a:solidFill>
                  <a:srgbClr val="434343"/>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rgbClr val="434343"/>
                </a:solidFill>
                <a:latin typeface="Poppins"/>
                <a:ea typeface="Poppins"/>
                <a:cs typeface="Poppins"/>
                <a:sym typeface="Poppins"/>
              </a:rPr>
              <a:t>, including icons by </a:t>
            </a:r>
            <a:r>
              <a:rPr lang="en" sz="1200" b="1">
                <a:solidFill>
                  <a:srgbClr val="434343"/>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rgbClr val="434343"/>
                </a:solidFill>
                <a:latin typeface="Poppins"/>
                <a:ea typeface="Poppins"/>
                <a:cs typeface="Poppins"/>
                <a:sym typeface="Poppins"/>
              </a:rPr>
              <a:t>, and infographics &amp; images by </a:t>
            </a:r>
            <a:r>
              <a:rPr lang="en" sz="1200" b="1">
                <a:solidFill>
                  <a:srgbClr val="434343"/>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b="1">
                <a:solidFill>
                  <a:schemeClr val="accent2"/>
                </a:solidFill>
                <a:latin typeface="Poppins"/>
                <a:ea typeface="Poppins"/>
                <a:cs typeface="Poppins"/>
                <a:sym typeface="Poppins"/>
              </a:rPr>
              <a:t>.</a:t>
            </a:r>
            <a:endParaRPr sz="1200" b="1">
              <a:solidFill>
                <a:schemeClr val="accent2"/>
              </a:solidFill>
              <a:latin typeface="Poppins"/>
              <a:ea typeface="Poppins"/>
              <a:cs typeface="Poppins"/>
              <a:sym typeface="Poppi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4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2"/>
        <p:cNvGrpSpPr/>
        <p:nvPr/>
      </p:nvGrpSpPr>
      <p:grpSpPr>
        <a:xfrm>
          <a:off x="0" y="0"/>
          <a:ext cx="0" cy="0"/>
          <a:chOff x="0" y="0"/>
          <a:chExt cx="0" cy="0"/>
        </a:xfrm>
      </p:grpSpPr>
      <p:sp>
        <p:nvSpPr>
          <p:cNvPr id="3573" name="Google Shape;3573;p9"/>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9pPr>
          </a:lstStyle>
          <a:p>
            <a:endParaRPr/>
          </a:p>
        </p:txBody>
      </p:sp>
      <p:sp>
        <p:nvSpPr>
          <p:cNvPr id="3574" name="Google Shape;3574;p9"/>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Char char="●"/>
              <a:defRPr>
                <a:solidFill>
                  <a:schemeClr val="lt1"/>
                </a:solidFill>
              </a:defRPr>
            </a:lvl1pPr>
            <a:lvl2pPr marL="914400" lvl="1"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rtl="0">
              <a:lnSpc>
                <a:spcPct val="100000"/>
              </a:lnSpc>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3575" name="Google Shape;3575;p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8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82"/>
        <p:cNvGrpSpPr/>
        <p:nvPr/>
      </p:nvGrpSpPr>
      <p:grpSpPr>
        <a:xfrm>
          <a:off x="0" y="0"/>
          <a:ext cx="0" cy="0"/>
          <a:chOff x="0" y="0"/>
          <a:chExt cx="0" cy="0"/>
        </a:xfrm>
      </p:grpSpPr>
      <p:sp>
        <p:nvSpPr>
          <p:cNvPr id="3583" name="Google Shape;3583;p13"/>
          <p:cNvSpPr txBox="1">
            <a:spLocks noGrp="1"/>
          </p:cNvSpPr>
          <p:nvPr>
            <p:ph type="title" hasCustomPrompt="1"/>
          </p:nvPr>
        </p:nvSpPr>
        <p:spPr>
          <a:xfrm>
            <a:off x="4614425" y="16203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4" name="Google Shape;3584;p13"/>
          <p:cNvSpPr txBox="1">
            <a:spLocks noGrp="1"/>
          </p:cNvSpPr>
          <p:nvPr>
            <p:ph type="title" idx="2" hasCustomPrompt="1"/>
          </p:nvPr>
        </p:nvSpPr>
        <p:spPr>
          <a:xfrm>
            <a:off x="4614425" y="27240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5" name="Google Shape;3585;p13"/>
          <p:cNvSpPr txBox="1">
            <a:spLocks noGrp="1"/>
          </p:cNvSpPr>
          <p:nvPr>
            <p:ph type="title" idx="3" hasCustomPrompt="1"/>
          </p:nvPr>
        </p:nvSpPr>
        <p:spPr>
          <a:xfrm>
            <a:off x="4614425" y="382770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6" name="Google Shape;3586;p13"/>
          <p:cNvSpPr txBox="1">
            <a:spLocks noGrp="1"/>
          </p:cNvSpPr>
          <p:nvPr>
            <p:ph type="title" idx="4" hasCustomPrompt="1"/>
          </p:nvPr>
        </p:nvSpPr>
        <p:spPr>
          <a:xfrm>
            <a:off x="158725" y="85437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7" name="Google Shape;3587;p13"/>
          <p:cNvSpPr txBox="1">
            <a:spLocks noGrp="1"/>
          </p:cNvSpPr>
          <p:nvPr>
            <p:ph type="title" idx="5" hasCustomPrompt="1"/>
          </p:nvPr>
        </p:nvSpPr>
        <p:spPr>
          <a:xfrm>
            <a:off x="158725" y="19580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8" name="Google Shape;3588;p13"/>
          <p:cNvSpPr txBox="1">
            <a:spLocks noGrp="1"/>
          </p:cNvSpPr>
          <p:nvPr>
            <p:ph type="title" idx="6" hasCustomPrompt="1"/>
          </p:nvPr>
        </p:nvSpPr>
        <p:spPr>
          <a:xfrm>
            <a:off x="158725" y="30617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9" name="Google Shape;3589;p13"/>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lvl1pPr lvl="0" algn="l">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a:spcBef>
                <a:spcPts val="0"/>
              </a:spcBef>
              <a:spcAft>
                <a:spcPts val="0"/>
              </a:spcAft>
              <a:buSzPts val="1800"/>
              <a:buNone/>
              <a:defRPr>
                <a:latin typeface="Poppins Light"/>
                <a:ea typeface="Poppins Light"/>
                <a:cs typeface="Poppins Light"/>
                <a:sym typeface="Poppins Light"/>
              </a:defRPr>
            </a:lvl2pPr>
            <a:lvl3pPr lvl="2" algn="l">
              <a:spcBef>
                <a:spcPts val="0"/>
              </a:spcBef>
              <a:spcAft>
                <a:spcPts val="0"/>
              </a:spcAft>
              <a:buSzPts val="1800"/>
              <a:buNone/>
              <a:defRPr>
                <a:latin typeface="Poppins Light"/>
                <a:ea typeface="Poppins Light"/>
                <a:cs typeface="Poppins Light"/>
                <a:sym typeface="Poppins Light"/>
              </a:defRPr>
            </a:lvl3pPr>
            <a:lvl4pPr lvl="3" algn="l">
              <a:spcBef>
                <a:spcPts val="0"/>
              </a:spcBef>
              <a:spcAft>
                <a:spcPts val="0"/>
              </a:spcAft>
              <a:buSzPts val="1800"/>
              <a:buNone/>
              <a:defRPr>
                <a:latin typeface="Poppins Light"/>
                <a:ea typeface="Poppins Light"/>
                <a:cs typeface="Poppins Light"/>
                <a:sym typeface="Poppins Light"/>
              </a:defRPr>
            </a:lvl4pPr>
            <a:lvl5pPr lvl="4" algn="l">
              <a:spcBef>
                <a:spcPts val="0"/>
              </a:spcBef>
              <a:spcAft>
                <a:spcPts val="0"/>
              </a:spcAft>
              <a:buSzPts val="1800"/>
              <a:buNone/>
              <a:defRPr>
                <a:latin typeface="Poppins Light"/>
                <a:ea typeface="Poppins Light"/>
                <a:cs typeface="Poppins Light"/>
                <a:sym typeface="Poppins Light"/>
              </a:defRPr>
            </a:lvl5pPr>
            <a:lvl6pPr lvl="5" algn="l">
              <a:spcBef>
                <a:spcPts val="0"/>
              </a:spcBef>
              <a:spcAft>
                <a:spcPts val="0"/>
              </a:spcAft>
              <a:buSzPts val="1800"/>
              <a:buNone/>
              <a:defRPr>
                <a:latin typeface="Poppins Light"/>
                <a:ea typeface="Poppins Light"/>
                <a:cs typeface="Poppins Light"/>
                <a:sym typeface="Poppins Light"/>
              </a:defRPr>
            </a:lvl6pPr>
            <a:lvl7pPr lvl="6" algn="l">
              <a:spcBef>
                <a:spcPts val="0"/>
              </a:spcBef>
              <a:spcAft>
                <a:spcPts val="0"/>
              </a:spcAft>
              <a:buSzPts val="1800"/>
              <a:buNone/>
              <a:defRPr>
                <a:latin typeface="Poppins Light"/>
                <a:ea typeface="Poppins Light"/>
                <a:cs typeface="Poppins Light"/>
                <a:sym typeface="Poppins Light"/>
              </a:defRPr>
            </a:lvl7pPr>
            <a:lvl8pPr lvl="7" algn="l">
              <a:spcBef>
                <a:spcPts val="0"/>
              </a:spcBef>
              <a:spcAft>
                <a:spcPts val="0"/>
              </a:spcAft>
              <a:buSzPts val="1800"/>
              <a:buNone/>
              <a:defRPr>
                <a:latin typeface="Poppins Light"/>
                <a:ea typeface="Poppins Light"/>
                <a:cs typeface="Poppins Light"/>
                <a:sym typeface="Poppins Light"/>
              </a:defRPr>
            </a:lvl8pPr>
            <a:lvl9pPr lvl="8" algn="l">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0" name="Google Shape;3590;p13"/>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591" name="Google Shape;3591;p13"/>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2" name="Google Shape;3592;p13"/>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3" name="Google Shape;3593;p13"/>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4" name="Google Shape;3594;p13"/>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5" name="Google Shape;3595;p13"/>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6" name="Google Shape;3596;p13"/>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7" name="Google Shape;3597;p13"/>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8" name="Google Shape;3598;p13"/>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9" name="Google Shape;3599;p13"/>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0" name="Google Shape;3600;p13"/>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CUSTOM_21">
    <p:spTree>
      <p:nvGrpSpPr>
        <p:cNvPr id="1" name="Shape 4111"/>
        <p:cNvGrpSpPr/>
        <p:nvPr/>
      </p:nvGrpSpPr>
      <p:grpSpPr>
        <a:xfrm>
          <a:off x="0" y="0"/>
          <a:ext cx="0" cy="0"/>
          <a:chOff x="0" y="0"/>
          <a:chExt cx="0" cy="0"/>
        </a:xfrm>
      </p:grpSpPr>
      <p:sp>
        <p:nvSpPr>
          <p:cNvPr id="4112" name="Google Shape;4112;p18"/>
          <p:cNvSpPr txBox="1">
            <a:spLocks noGrp="1"/>
          </p:cNvSpPr>
          <p:nvPr>
            <p:ph type="title"/>
          </p:nvPr>
        </p:nvSpPr>
        <p:spPr>
          <a:xfrm>
            <a:off x="5668725" y="1576900"/>
            <a:ext cx="2675700" cy="47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a:lvl1pPr>
            <a:lvl2pPr lvl="1" rtl="0">
              <a:spcBef>
                <a:spcPts val="0"/>
              </a:spcBef>
              <a:spcAft>
                <a:spcPts val="0"/>
              </a:spcAft>
              <a:buSzPts val="1800"/>
              <a:buNone/>
              <a:defRPr>
                <a:latin typeface="Poppins Light"/>
                <a:ea typeface="Poppins Light"/>
                <a:cs typeface="Poppins Light"/>
                <a:sym typeface="Poppins Light"/>
              </a:defRPr>
            </a:lvl2pPr>
            <a:lvl3pPr lvl="2" rtl="0">
              <a:spcBef>
                <a:spcPts val="0"/>
              </a:spcBef>
              <a:spcAft>
                <a:spcPts val="0"/>
              </a:spcAft>
              <a:buSzPts val="1800"/>
              <a:buNone/>
              <a:defRPr>
                <a:latin typeface="Poppins Light"/>
                <a:ea typeface="Poppins Light"/>
                <a:cs typeface="Poppins Light"/>
                <a:sym typeface="Poppins Light"/>
              </a:defRPr>
            </a:lvl3pPr>
            <a:lvl4pPr lvl="3" rtl="0">
              <a:spcBef>
                <a:spcPts val="0"/>
              </a:spcBef>
              <a:spcAft>
                <a:spcPts val="0"/>
              </a:spcAft>
              <a:buSzPts val="1800"/>
              <a:buNone/>
              <a:defRPr>
                <a:latin typeface="Poppins Light"/>
                <a:ea typeface="Poppins Light"/>
                <a:cs typeface="Poppins Light"/>
                <a:sym typeface="Poppins Light"/>
              </a:defRPr>
            </a:lvl4pPr>
            <a:lvl5pPr lvl="4" rtl="0">
              <a:spcBef>
                <a:spcPts val="0"/>
              </a:spcBef>
              <a:spcAft>
                <a:spcPts val="0"/>
              </a:spcAft>
              <a:buSzPts val="1800"/>
              <a:buNone/>
              <a:defRPr>
                <a:latin typeface="Poppins Light"/>
                <a:ea typeface="Poppins Light"/>
                <a:cs typeface="Poppins Light"/>
                <a:sym typeface="Poppins Light"/>
              </a:defRPr>
            </a:lvl5pPr>
            <a:lvl6pPr lvl="5" rtl="0">
              <a:spcBef>
                <a:spcPts val="0"/>
              </a:spcBef>
              <a:spcAft>
                <a:spcPts val="0"/>
              </a:spcAft>
              <a:buSzPts val="1800"/>
              <a:buNone/>
              <a:defRPr>
                <a:latin typeface="Poppins Light"/>
                <a:ea typeface="Poppins Light"/>
                <a:cs typeface="Poppins Light"/>
                <a:sym typeface="Poppins Light"/>
              </a:defRPr>
            </a:lvl6pPr>
            <a:lvl7pPr lvl="6" rtl="0">
              <a:spcBef>
                <a:spcPts val="0"/>
              </a:spcBef>
              <a:spcAft>
                <a:spcPts val="0"/>
              </a:spcAft>
              <a:buSzPts val="1800"/>
              <a:buNone/>
              <a:defRPr>
                <a:latin typeface="Poppins Light"/>
                <a:ea typeface="Poppins Light"/>
                <a:cs typeface="Poppins Light"/>
                <a:sym typeface="Poppins Light"/>
              </a:defRPr>
            </a:lvl7pPr>
            <a:lvl8pPr lvl="7" rtl="0">
              <a:spcBef>
                <a:spcPts val="0"/>
              </a:spcBef>
              <a:spcAft>
                <a:spcPts val="0"/>
              </a:spcAft>
              <a:buSzPts val="1800"/>
              <a:buNone/>
              <a:defRPr>
                <a:latin typeface="Poppins Light"/>
                <a:ea typeface="Poppins Light"/>
                <a:cs typeface="Poppins Light"/>
                <a:sym typeface="Poppins Light"/>
              </a:defRPr>
            </a:lvl8pPr>
            <a:lvl9pPr lvl="8"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4113" name="Google Shape;4113;p18"/>
          <p:cNvSpPr txBox="1">
            <a:spLocks noGrp="1"/>
          </p:cNvSpPr>
          <p:nvPr>
            <p:ph type="body" idx="1"/>
          </p:nvPr>
        </p:nvSpPr>
        <p:spPr>
          <a:xfrm>
            <a:off x="5220025" y="2261099"/>
            <a:ext cx="3200700" cy="1450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algn="ctr" rtl="0">
              <a:spcBef>
                <a:spcPts val="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4114" name="Google Shape;4114;p18"/>
          <p:cNvSpPr/>
          <p:nvPr/>
        </p:nvSpPr>
        <p:spPr>
          <a:xfrm>
            <a:off x="1712100" y="-150"/>
            <a:ext cx="3403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CUSTOM_16">
    <p:spTree>
      <p:nvGrpSpPr>
        <p:cNvPr id="1" name="Shape 4115"/>
        <p:cNvGrpSpPr/>
        <p:nvPr/>
      </p:nvGrpSpPr>
      <p:grpSpPr>
        <a:xfrm>
          <a:off x="0" y="0"/>
          <a:ext cx="0" cy="0"/>
          <a:chOff x="0" y="0"/>
          <a:chExt cx="0" cy="0"/>
        </a:xfrm>
      </p:grpSpPr>
      <p:sp>
        <p:nvSpPr>
          <p:cNvPr id="4116" name="Google Shape;4116;p19"/>
          <p:cNvSpPr txBox="1">
            <a:spLocks noGrp="1"/>
          </p:cNvSpPr>
          <p:nvPr>
            <p:ph type="subTitle" idx="1"/>
          </p:nvPr>
        </p:nvSpPr>
        <p:spPr>
          <a:xfrm>
            <a:off x="723025" y="1782275"/>
            <a:ext cx="3680400" cy="488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117" name="Google Shape;4117;p19"/>
          <p:cNvSpPr txBox="1">
            <a:spLocks noGrp="1"/>
          </p:cNvSpPr>
          <p:nvPr>
            <p:ph type="subTitle" idx="2"/>
          </p:nvPr>
        </p:nvSpPr>
        <p:spPr>
          <a:xfrm>
            <a:off x="723025" y="2080359"/>
            <a:ext cx="3680400" cy="7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Font typeface="Poppins Light"/>
              <a:buNone/>
              <a:defRPr>
                <a:latin typeface="Poppins Light"/>
                <a:ea typeface="Poppins Light"/>
                <a:cs typeface="Poppins Light"/>
                <a:sym typeface="Poppins Light"/>
              </a:defRPr>
            </a:lvl2pPr>
            <a:lvl3pPr lvl="2" rtl="0">
              <a:spcBef>
                <a:spcPts val="1600"/>
              </a:spcBef>
              <a:spcAft>
                <a:spcPts val="0"/>
              </a:spcAft>
              <a:buSzPts val="1400"/>
              <a:buFont typeface="Poppins Light"/>
              <a:buNone/>
              <a:defRPr>
                <a:latin typeface="Poppins Light"/>
                <a:ea typeface="Poppins Light"/>
                <a:cs typeface="Poppins Light"/>
                <a:sym typeface="Poppins Light"/>
              </a:defRPr>
            </a:lvl3pPr>
            <a:lvl4pPr lvl="3" rtl="0">
              <a:spcBef>
                <a:spcPts val="1600"/>
              </a:spcBef>
              <a:spcAft>
                <a:spcPts val="0"/>
              </a:spcAft>
              <a:buSzPts val="1400"/>
              <a:buFont typeface="Poppins Light"/>
              <a:buNone/>
              <a:defRPr>
                <a:latin typeface="Poppins Light"/>
                <a:ea typeface="Poppins Light"/>
                <a:cs typeface="Poppins Light"/>
                <a:sym typeface="Poppins Light"/>
              </a:defRPr>
            </a:lvl4pPr>
            <a:lvl5pPr lvl="4" rtl="0">
              <a:spcBef>
                <a:spcPts val="1600"/>
              </a:spcBef>
              <a:spcAft>
                <a:spcPts val="0"/>
              </a:spcAft>
              <a:buSzPts val="1400"/>
              <a:buFont typeface="Poppins Light"/>
              <a:buNone/>
              <a:defRPr>
                <a:latin typeface="Poppins Light"/>
                <a:ea typeface="Poppins Light"/>
                <a:cs typeface="Poppins Light"/>
                <a:sym typeface="Poppins Light"/>
              </a:defRPr>
            </a:lvl5pPr>
            <a:lvl6pPr lvl="5" rtl="0">
              <a:spcBef>
                <a:spcPts val="1600"/>
              </a:spcBef>
              <a:spcAft>
                <a:spcPts val="0"/>
              </a:spcAft>
              <a:buSzPts val="1400"/>
              <a:buFont typeface="Poppins Light"/>
              <a:buNone/>
              <a:defRPr>
                <a:latin typeface="Poppins Light"/>
                <a:ea typeface="Poppins Light"/>
                <a:cs typeface="Poppins Light"/>
                <a:sym typeface="Poppins Light"/>
              </a:defRPr>
            </a:lvl6pPr>
            <a:lvl7pPr lvl="6" rtl="0">
              <a:spcBef>
                <a:spcPts val="1600"/>
              </a:spcBef>
              <a:spcAft>
                <a:spcPts val="0"/>
              </a:spcAft>
              <a:buSzPts val="1400"/>
              <a:buFont typeface="Poppins Light"/>
              <a:buNone/>
              <a:defRPr>
                <a:latin typeface="Poppins Light"/>
                <a:ea typeface="Poppins Light"/>
                <a:cs typeface="Poppins Light"/>
                <a:sym typeface="Poppins Light"/>
              </a:defRPr>
            </a:lvl7pPr>
            <a:lvl8pPr lvl="7" rtl="0">
              <a:spcBef>
                <a:spcPts val="1600"/>
              </a:spcBef>
              <a:spcAft>
                <a:spcPts val="0"/>
              </a:spcAft>
              <a:buSzPts val="1400"/>
              <a:buFont typeface="Poppins Light"/>
              <a:buNone/>
              <a:defRPr>
                <a:latin typeface="Poppins Light"/>
                <a:ea typeface="Poppins Light"/>
                <a:cs typeface="Poppins Light"/>
                <a:sym typeface="Poppins Light"/>
              </a:defRPr>
            </a:lvl8pPr>
            <a:lvl9pPr lvl="8"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118" name="Google Shape;4118;p19"/>
          <p:cNvSpPr txBox="1">
            <a:spLocks noGrp="1"/>
          </p:cNvSpPr>
          <p:nvPr>
            <p:ph type="title"/>
          </p:nvPr>
        </p:nvSpPr>
        <p:spPr>
          <a:xfrm>
            <a:off x="723400" y="1124100"/>
            <a:ext cx="3848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a:lvl1pPr>
            <a:lvl2pPr lvl="1" rtl="0">
              <a:spcBef>
                <a:spcPts val="0"/>
              </a:spcBef>
              <a:spcAft>
                <a:spcPts val="0"/>
              </a:spcAft>
              <a:buSzPts val="1800"/>
              <a:buNone/>
              <a:defRPr>
                <a:latin typeface="Poppins Light"/>
                <a:ea typeface="Poppins Light"/>
                <a:cs typeface="Poppins Light"/>
                <a:sym typeface="Poppins Light"/>
              </a:defRPr>
            </a:lvl2pPr>
            <a:lvl3pPr lvl="2" rtl="0">
              <a:spcBef>
                <a:spcPts val="0"/>
              </a:spcBef>
              <a:spcAft>
                <a:spcPts val="0"/>
              </a:spcAft>
              <a:buSzPts val="1800"/>
              <a:buNone/>
              <a:defRPr>
                <a:latin typeface="Poppins Light"/>
                <a:ea typeface="Poppins Light"/>
                <a:cs typeface="Poppins Light"/>
                <a:sym typeface="Poppins Light"/>
              </a:defRPr>
            </a:lvl3pPr>
            <a:lvl4pPr lvl="3" rtl="0">
              <a:spcBef>
                <a:spcPts val="0"/>
              </a:spcBef>
              <a:spcAft>
                <a:spcPts val="0"/>
              </a:spcAft>
              <a:buSzPts val="1800"/>
              <a:buNone/>
              <a:defRPr>
                <a:latin typeface="Poppins Light"/>
                <a:ea typeface="Poppins Light"/>
                <a:cs typeface="Poppins Light"/>
                <a:sym typeface="Poppins Light"/>
              </a:defRPr>
            </a:lvl4pPr>
            <a:lvl5pPr lvl="4" rtl="0">
              <a:spcBef>
                <a:spcPts val="0"/>
              </a:spcBef>
              <a:spcAft>
                <a:spcPts val="0"/>
              </a:spcAft>
              <a:buSzPts val="1800"/>
              <a:buNone/>
              <a:defRPr>
                <a:latin typeface="Poppins Light"/>
                <a:ea typeface="Poppins Light"/>
                <a:cs typeface="Poppins Light"/>
                <a:sym typeface="Poppins Light"/>
              </a:defRPr>
            </a:lvl5pPr>
            <a:lvl6pPr lvl="5" rtl="0">
              <a:spcBef>
                <a:spcPts val="0"/>
              </a:spcBef>
              <a:spcAft>
                <a:spcPts val="0"/>
              </a:spcAft>
              <a:buSzPts val="1800"/>
              <a:buNone/>
              <a:defRPr>
                <a:latin typeface="Poppins Light"/>
                <a:ea typeface="Poppins Light"/>
                <a:cs typeface="Poppins Light"/>
                <a:sym typeface="Poppins Light"/>
              </a:defRPr>
            </a:lvl6pPr>
            <a:lvl7pPr lvl="6" rtl="0">
              <a:spcBef>
                <a:spcPts val="0"/>
              </a:spcBef>
              <a:spcAft>
                <a:spcPts val="0"/>
              </a:spcAft>
              <a:buSzPts val="1800"/>
              <a:buNone/>
              <a:defRPr>
                <a:latin typeface="Poppins Light"/>
                <a:ea typeface="Poppins Light"/>
                <a:cs typeface="Poppins Light"/>
                <a:sym typeface="Poppins Light"/>
              </a:defRPr>
            </a:lvl7pPr>
            <a:lvl8pPr lvl="7" rtl="0">
              <a:spcBef>
                <a:spcPts val="0"/>
              </a:spcBef>
              <a:spcAft>
                <a:spcPts val="0"/>
              </a:spcAft>
              <a:buSzPts val="1800"/>
              <a:buNone/>
              <a:defRPr>
                <a:latin typeface="Poppins Light"/>
                <a:ea typeface="Poppins Light"/>
                <a:cs typeface="Poppins Light"/>
                <a:sym typeface="Poppins Light"/>
              </a:defRPr>
            </a:lvl8pPr>
            <a:lvl9pPr lvl="8"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4119" name="Google Shape;4119;p19"/>
          <p:cNvSpPr txBox="1">
            <a:spLocks noGrp="1"/>
          </p:cNvSpPr>
          <p:nvPr>
            <p:ph type="subTitle" idx="3"/>
          </p:nvPr>
        </p:nvSpPr>
        <p:spPr>
          <a:xfrm>
            <a:off x="723025" y="3067775"/>
            <a:ext cx="3680400" cy="48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20" name="Google Shape;4120;p19"/>
          <p:cNvSpPr txBox="1">
            <a:spLocks noGrp="1"/>
          </p:cNvSpPr>
          <p:nvPr>
            <p:ph type="subTitle" idx="4"/>
          </p:nvPr>
        </p:nvSpPr>
        <p:spPr>
          <a:xfrm>
            <a:off x="723025" y="3365859"/>
            <a:ext cx="3680400" cy="7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Font typeface="Poppins Light"/>
              <a:buNone/>
              <a:defRPr>
                <a:latin typeface="Poppins Light"/>
                <a:ea typeface="Poppins Light"/>
                <a:cs typeface="Poppins Light"/>
                <a:sym typeface="Poppins Light"/>
              </a:defRPr>
            </a:lvl2pPr>
            <a:lvl3pPr lvl="2" rtl="0">
              <a:spcBef>
                <a:spcPts val="1600"/>
              </a:spcBef>
              <a:spcAft>
                <a:spcPts val="0"/>
              </a:spcAft>
              <a:buSzPts val="1400"/>
              <a:buFont typeface="Poppins Light"/>
              <a:buNone/>
              <a:defRPr>
                <a:latin typeface="Poppins Light"/>
                <a:ea typeface="Poppins Light"/>
                <a:cs typeface="Poppins Light"/>
                <a:sym typeface="Poppins Light"/>
              </a:defRPr>
            </a:lvl3pPr>
            <a:lvl4pPr lvl="3" rtl="0">
              <a:spcBef>
                <a:spcPts val="1600"/>
              </a:spcBef>
              <a:spcAft>
                <a:spcPts val="0"/>
              </a:spcAft>
              <a:buSzPts val="1400"/>
              <a:buFont typeface="Poppins Light"/>
              <a:buNone/>
              <a:defRPr>
                <a:latin typeface="Poppins Light"/>
                <a:ea typeface="Poppins Light"/>
                <a:cs typeface="Poppins Light"/>
                <a:sym typeface="Poppins Light"/>
              </a:defRPr>
            </a:lvl4pPr>
            <a:lvl5pPr lvl="4" rtl="0">
              <a:spcBef>
                <a:spcPts val="1600"/>
              </a:spcBef>
              <a:spcAft>
                <a:spcPts val="0"/>
              </a:spcAft>
              <a:buSzPts val="1400"/>
              <a:buFont typeface="Poppins Light"/>
              <a:buNone/>
              <a:defRPr>
                <a:latin typeface="Poppins Light"/>
                <a:ea typeface="Poppins Light"/>
                <a:cs typeface="Poppins Light"/>
                <a:sym typeface="Poppins Light"/>
              </a:defRPr>
            </a:lvl5pPr>
            <a:lvl6pPr lvl="5" rtl="0">
              <a:spcBef>
                <a:spcPts val="1600"/>
              </a:spcBef>
              <a:spcAft>
                <a:spcPts val="0"/>
              </a:spcAft>
              <a:buSzPts val="1400"/>
              <a:buFont typeface="Poppins Light"/>
              <a:buNone/>
              <a:defRPr>
                <a:latin typeface="Poppins Light"/>
                <a:ea typeface="Poppins Light"/>
                <a:cs typeface="Poppins Light"/>
                <a:sym typeface="Poppins Light"/>
              </a:defRPr>
            </a:lvl6pPr>
            <a:lvl7pPr lvl="6" rtl="0">
              <a:spcBef>
                <a:spcPts val="1600"/>
              </a:spcBef>
              <a:spcAft>
                <a:spcPts val="0"/>
              </a:spcAft>
              <a:buSzPts val="1400"/>
              <a:buFont typeface="Poppins Light"/>
              <a:buNone/>
              <a:defRPr>
                <a:latin typeface="Poppins Light"/>
                <a:ea typeface="Poppins Light"/>
                <a:cs typeface="Poppins Light"/>
                <a:sym typeface="Poppins Light"/>
              </a:defRPr>
            </a:lvl7pPr>
            <a:lvl8pPr lvl="7" rtl="0">
              <a:spcBef>
                <a:spcPts val="1600"/>
              </a:spcBef>
              <a:spcAft>
                <a:spcPts val="0"/>
              </a:spcAft>
              <a:buSzPts val="1400"/>
              <a:buFont typeface="Poppins Light"/>
              <a:buNone/>
              <a:defRPr>
                <a:latin typeface="Poppins Light"/>
                <a:ea typeface="Poppins Light"/>
                <a:cs typeface="Poppins Light"/>
                <a:sym typeface="Poppins Light"/>
              </a:defRPr>
            </a:lvl8pPr>
            <a:lvl9pPr lvl="8"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3_2_1">
    <p:spTree>
      <p:nvGrpSpPr>
        <p:cNvPr id="1" name="Shape 6880"/>
        <p:cNvGrpSpPr/>
        <p:nvPr/>
      </p:nvGrpSpPr>
      <p:grpSpPr>
        <a:xfrm>
          <a:off x="0" y="0"/>
          <a:ext cx="0" cy="0"/>
          <a:chOff x="0" y="0"/>
          <a:chExt cx="0" cy="0"/>
        </a:xfrm>
      </p:grpSpPr>
      <p:sp>
        <p:nvSpPr>
          <p:cNvPr id="6881" name="Google Shape;6881;p36"/>
          <p:cNvSpPr txBox="1">
            <a:spLocks noGrp="1"/>
          </p:cNvSpPr>
          <p:nvPr>
            <p:ph type="subTitle" idx="1"/>
          </p:nvPr>
        </p:nvSpPr>
        <p:spPr>
          <a:xfrm>
            <a:off x="4715350" y="1409500"/>
            <a:ext cx="3690900" cy="258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800"/>
              <a:buChar char="●"/>
              <a:defRPr/>
            </a:lvl1pPr>
            <a:lvl2pPr lvl="1" rtl="0">
              <a:spcBef>
                <a:spcPts val="1600"/>
              </a:spcBef>
              <a:spcAft>
                <a:spcPts val="0"/>
              </a:spcAft>
              <a:buSzPts val="1400"/>
              <a:buFont typeface="Poppins Light"/>
              <a:buChar char="○"/>
              <a:defRPr>
                <a:latin typeface="Poppins Light"/>
                <a:ea typeface="Poppins Light"/>
                <a:cs typeface="Poppins Light"/>
                <a:sym typeface="Poppins Light"/>
              </a:defRPr>
            </a:lvl2pPr>
            <a:lvl3pPr lvl="2" rtl="0">
              <a:spcBef>
                <a:spcPts val="1600"/>
              </a:spcBef>
              <a:spcAft>
                <a:spcPts val="0"/>
              </a:spcAft>
              <a:buSzPts val="1400"/>
              <a:buFont typeface="Poppins Light"/>
              <a:buChar char="■"/>
              <a:defRPr>
                <a:latin typeface="Poppins Light"/>
                <a:ea typeface="Poppins Light"/>
                <a:cs typeface="Poppins Light"/>
                <a:sym typeface="Poppins Light"/>
              </a:defRPr>
            </a:lvl3pPr>
            <a:lvl4pPr lvl="3" rtl="0">
              <a:spcBef>
                <a:spcPts val="1600"/>
              </a:spcBef>
              <a:spcAft>
                <a:spcPts val="0"/>
              </a:spcAft>
              <a:buSzPts val="1400"/>
              <a:buFont typeface="Poppins Light"/>
              <a:buChar char="●"/>
              <a:defRPr>
                <a:latin typeface="Poppins Light"/>
                <a:ea typeface="Poppins Light"/>
                <a:cs typeface="Poppins Light"/>
                <a:sym typeface="Poppins Light"/>
              </a:defRPr>
            </a:lvl4pPr>
            <a:lvl5pPr lvl="4" rtl="0">
              <a:spcBef>
                <a:spcPts val="1600"/>
              </a:spcBef>
              <a:spcAft>
                <a:spcPts val="0"/>
              </a:spcAft>
              <a:buSzPts val="1400"/>
              <a:buFont typeface="Poppins Light"/>
              <a:buChar char="○"/>
              <a:defRPr>
                <a:latin typeface="Poppins Light"/>
                <a:ea typeface="Poppins Light"/>
                <a:cs typeface="Poppins Light"/>
                <a:sym typeface="Poppins Light"/>
              </a:defRPr>
            </a:lvl5pPr>
            <a:lvl6pPr lvl="5" rtl="0">
              <a:spcBef>
                <a:spcPts val="1600"/>
              </a:spcBef>
              <a:spcAft>
                <a:spcPts val="0"/>
              </a:spcAft>
              <a:buSzPts val="1400"/>
              <a:buFont typeface="Poppins Light"/>
              <a:buChar char="■"/>
              <a:defRPr>
                <a:latin typeface="Poppins Light"/>
                <a:ea typeface="Poppins Light"/>
                <a:cs typeface="Poppins Light"/>
                <a:sym typeface="Poppins Light"/>
              </a:defRPr>
            </a:lvl6pPr>
            <a:lvl7pPr lvl="6" rtl="0">
              <a:spcBef>
                <a:spcPts val="1600"/>
              </a:spcBef>
              <a:spcAft>
                <a:spcPts val="0"/>
              </a:spcAft>
              <a:buSzPts val="1400"/>
              <a:buFont typeface="Poppins Light"/>
              <a:buChar char="●"/>
              <a:defRPr>
                <a:latin typeface="Poppins Light"/>
                <a:ea typeface="Poppins Light"/>
                <a:cs typeface="Poppins Light"/>
                <a:sym typeface="Poppins Light"/>
              </a:defRPr>
            </a:lvl7pPr>
            <a:lvl8pPr lvl="7" rtl="0">
              <a:spcBef>
                <a:spcPts val="1600"/>
              </a:spcBef>
              <a:spcAft>
                <a:spcPts val="0"/>
              </a:spcAft>
              <a:buSzPts val="1400"/>
              <a:buFont typeface="Poppins Light"/>
              <a:buChar char="○"/>
              <a:defRPr>
                <a:latin typeface="Poppins Light"/>
                <a:ea typeface="Poppins Light"/>
                <a:cs typeface="Poppins Light"/>
                <a:sym typeface="Poppins Light"/>
              </a:defRPr>
            </a:lvl8pPr>
            <a:lvl9pPr lvl="8" rtl="0">
              <a:spcBef>
                <a:spcPts val="1600"/>
              </a:spcBef>
              <a:spcAft>
                <a:spcPts val="1600"/>
              </a:spcAft>
              <a:buSzPts val="1400"/>
              <a:buFont typeface="Poppins Light"/>
              <a:buChar char="■"/>
              <a:defRPr>
                <a:latin typeface="Poppins Light"/>
                <a:ea typeface="Poppins Light"/>
                <a:cs typeface="Poppins Light"/>
                <a:sym typeface="Poppins Light"/>
              </a:defRPr>
            </a:lvl9pPr>
          </a:lstStyle>
          <a:p>
            <a:endParaRPr/>
          </a:p>
        </p:txBody>
      </p:sp>
      <p:sp>
        <p:nvSpPr>
          <p:cNvPr id="6882" name="Google Shape;6882;p36"/>
          <p:cNvSpPr/>
          <p:nvPr/>
        </p:nvSpPr>
        <p:spPr>
          <a:xfrm rot="4500117" flipH="1">
            <a:off x="787108" y="929270"/>
            <a:ext cx="958257" cy="836789"/>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6883" name="Google Shape;6883;p36"/>
          <p:cNvGrpSpPr/>
          <p:nvPr/>
        </p:nvGrpSpPr>
        <p:grpSpPr>
          <a:xfrm rot="5400000" flipH="1">
            <a:off x="588918" y="606393"/>
            <a:ext cx="349968" cy="2060963"/>
            <a:chOff x="1037125" y="2236325"/>
            <a:chExt cx="149100" cy="874475"/>
          </a:xfrm>
        </p:grpSpPr>
        <p:sp>
          <p:nvSpPr>
            <p:cNvPr id="6884" name="Google Shape;6884;p3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3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3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3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3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3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3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3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3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3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3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3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3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3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3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3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3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3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3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3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3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3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3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3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3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3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3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3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3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3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3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3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3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3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3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3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0" name="Google Shape;6920;p36"/>
          <p:cNvSpPr/>
          <p:nvPr/>
        </p:nvSpPr>
        <p:spPr>
          <a:xfrm flipH="1">
            <a:off x="8198788" y="222898"/>
            <a:ext cx="725102" cy="633202"/>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1" name="Google Shape;6921;p36"/>
          <p:cNvGrpSpPr/>
          <p:nvPr/>
        </p:nvGrpSpPr>
        <p:grpSpPr>
          <a:xfrm rot="5400000" flipH="1">
            <a:off x="8390322" y="4514432"/>
            <a:ext cx="1019815" cy="948206"/>
            <a:chOff x="2113525" y="2880575"/>
            <a:chExt cx="609500" cy="564375"/>
          </a:xfrm>
        </p:grpSpPr>
        <p:sp>
          <p:nvSpPr>
            <p:cNvPr id="6922" name="Google Shape;6922;p36"/>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36"/>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36"/>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36"/>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6" name="Google Shape;6926;p36"/>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atin typeface="Poppins Light"/>
                <a:ea typeface="Poppins Light"/>
                <a:cs typeface="Poppins Light"/>
                <a:sym typeface="Poppins Light"/>
              </a:defRPr>
            </a:lvl2pPr>
            <a:lvl3pPr lvl="2" rtl="0">
              <a:spcBef>
                <a:spcPts val="0"/>
              </a:spcBef>
              <a:spcAft>
                <a:spcPts val="0"/>
              </a:spcAft>
              <a:buSzPts val="1800"/>
              <a:buNone/>
              <a:defRPr>
                <a:latin typeface="Poppins Light"/>
                <a:ea typeface="Poppins Light"/>
                <a:cs typeface="Poppins Light"/>
                <a:sym typeface="Poppins Light"/>
              </a:defRPr>
            </a:lvl3pPr>
            <a:lvl4pPr lvl="3" rtl="0">
              <a:spcBef>
                <a:spcPts val="0"/>
              </a:spcBef>
              <a:spcAft>
                <a:spcPts val="0"/>
              </a:spcAft>
              <a:buSzPts val="1800"/>
              <a:buNone/>
              <a:defRPr>
                <a:latin typeface="Poppins Light"/>
                <a:ea typeface="Poppins Light"/>
                <a:cs typeface="Poppins Light"/>
                <a:sym typeface="Poppins Light"/>
              </a:defRPr>
            </a:lvl4pPr>
            <a:lvl5pPr lvl="4" rtl="0">
              <a:spcBef>
                <a:spcPts val="0"/>
              </a:spcBef>
              <a:spcAft>
                <a:spcPts val="0"/>
              </a:spcAft>
              <a:buSzPts val="1800"/>
              <a:buNone/>
              <a:defRPr>
                <a:latin typeface="Poppins Light"/>
                <a:ea typeface="Poppins Light"/>
                <a:cs typeface="Poppins Light"/>
                <a:sym typeface="Poppins Light"/>
              </a:defRPr>
            </a:lvl5pPr>
            <a:lvl6pPr lvl="5" rtl="0">
              <a:spcBef>
                <a:spcPts val="0"/>
              </a:spcBef>
              <a:spcAft>
                <a:spcPts val="0"/>
              </a:spcAft>
              <a:buSzPts val="1800"/>
              <a:buNone/>
              <a:defRPr>
                <a:latin typeface="Poppins Light"/>
                <a:ea typeface="Poppins Light"/>
                <a:cs typeface="Poppins Light"/>
                <a:sym typeface="Poppins Light"/>
              </a:defRPr>
            </a:lvl6pPr>
            <a:lvl7pPr lvl="6" rtl="0">
              <a:spcBef>
                <a:spcPts val="0"/>
              </a:spcBef>
              <a:spcAft>
                <a:spcPts val="0"/>
              </a:spcAft>
              <a:buSzPts val="1800"/>
              <a:buNone/>
              <a:defRPr>
                <a:latin typeface="Poppins Light"/>
                <a:ea typeface="Poppins Light"/>
                <a:cs typeface="Poppins Light"/>
                <a:sym typeface="Poppins Light"/>
              </a:defRPr>
            </a:lvl7pPr>
            <a:lvl8pPr lvl="7" rtl="0">
              <a:spcBef>
                <a:spcPts val="0"/>
              </a:spcBef>
              <a:spcAft>
                <a:spcPts val="0"/>
              </a:spcAft>
              <a:buSzPts val="1800"/>
              <a:buNone/>
              <a:defRPr>
                <a:latin typeface="Poppins Light"/>
                <a:ea typeface="Poppins Light"/>
                <a:cs typeface="Poppins Light"/>
                <a:sym typeface="Poppins Light"/>
              </a:defRPr>
            </a:lvl8pPr>
            <a:lvl9pPr lvl="8" rtl="0">
              <a:spcBef>
                <a:spcPts val="0"/>
              </a:spcBef>
              <a:spcAft>
                <a:spcPts val="0"/>
              </a:spcAft>
              <a:buSzPts val="1800"/>
              <a:buNone/>
              <a:defRPr>
                <a:latin typeface="Poppins Light"/>
                <a:ea typeface="Poppins Light"/>
                <a:cs typeface="Poppins Light"/>
                <a:sym typeface="Poppins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7982"/>
        <p:cNvGrpSpPr/>
        <p:nvPr/>
      </p:nvGrpSpPr>
      <p:grpSpPr>
        <a:xfrm>
          <a:off x="0" y="0"/>
          <a:ext cx="0" cy="0"/>
          <a:chOff x="0" y="0"/>
          <a:chExt cx="0" cy="0"/>
        </a:xfrm>
      </p:grpSpPr>
      <p:sp>
        <p:nvSpPr>
          <p:cNvPr id="7983" name="Google Shape;7983;p39"/>
          <p:cNvSpPr txBox="1">
            <a:spLocks noGrp="1"/>
          </p:cNvSpPr>
          <p:nvPr>
            <p:ph type="title"/>
          </p:nvPr>
        </p:nvSpPr>
        <p:spPr>
          <a:xfrm>
            <a:off x="3055478" y="431400"/>
            <a:ext cx="4725000" cy="47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a:lvl1pPr>
            <a:lvl2pPr lvl="1" rtl="0">
              <a:spcBef>
                <a:spcPts val="0"/>
              </a:spcBef>
              <a:spcAft>
                <a:spcPts val="0"/>
              </a:spcAft>
              <a:buSzPts val="1800"/>
              <a:buNone/>
              <a:defRPr>
                <a:latin typeface="Poppins Light"/>
                <a:ea typeface="Poppins Light"/>
                <a:cs typeface="Poppins Light"/>
                <a:sym typeface="Poppins Light"/>
              </a:defRPr>
            </a:lvl2pPr>
            <a:lvl3pPr lvl="2" rtl="0">
              <a:spcBef>
                <a:spcPts val="0"/>
              </a:spcBef>
              <a:spcAft>
                <a:spcPts val="0"/>
              </a:spcAft>
              <a:buSzPts val="1800"/>
              <a:buNone/>
              <a:defRPr>
                <a:latin typeface="Poppins Light"/>
                <a:ea typeface="Poppins Light"/>
                <a:cs typeface="Poppins Light"/>
                <a:sym typeface="Poppins Light"/>
              </a:defRPr>
            </a:lvl3pPr>
            <a:lvl4pPr lvl="3" rtl="0">
              <a:spcBef>
                <a:spcPts val="0"/>
              </a:spcBef>
              <a:spcAft>
                <a:spcPts val="0"/>
              </a:spcAft>
              <a:buSzPts val="1800"/>
              <a:buNone/>
              <a:defRPr>
                <a:latin typeface="Poppins Light"/>
                <a:ea typeface="Poppins Light"/>
                <a:cs typeface="Poppins Light"/>
                <a:sym typeface="Poppins Light"/>
              </a:defRPr>
            </a:lvl4pPr>
            <a:lvl5pPr lvl="4" rtl="0">
              <a:spcBef>
                <a:spcPts val="0"/>
              </a:spcBef>
              <a:spcAft>
                <a:spcPts val="0"/>
              </a:spcAft>
              <a:buSzPts val="1800"/>
              <a:buNone/>
              <a:defRPr>
                <a:latin typeface="Poppins Light"/>
                <a:ea typeface="Poppins Light"/>
                <a:cs typeface="Poppins Light"/>
                <a:sym typeface="Poppins Light"/>
              </a:defRPr>
            </a:lvl5pPr>
            <a:lvl6pPr lvl="5" rtl="0">
              <a:spcBef>
                <a:spcPts val="0"/>
              </a:spcBef>
              <a:spcAft>
                <a:spcPts val="0"/>
              </a:spcAft>
              <a:buSzPts val="1800"/>
              <a:buNone/>
              <a:defRPr>
                <a:latin typeface="Poppins Light"/>
                <a:ea typeface="Poppins Light"/>
                <a:cs typeface="Poppins Light"/>
                <a:sym typeface="Poppins Light"/>
              </a:defRPr>
            </a:lvl6pPr>
            <a:lvl7pPr lvl="6" rtl="0">
              <a:spcBef>
                <a:spcPts val="0"/>
              </a:spcBef>
              <a:spcAft>
                <a:spcPts val="0"/>
              </a:spcAft>
              <a:buSzPts val="1800"/>
              <a:buNone/>
              <a:defRPr>
                <a:latin typeface="Poppins Light"/>
                <a:ea typeface="Poppins Light"/>
                <a:cs typeface="Poppins Light"/>
                <a:sym typeface="Poppins Light"/>
              </a:defRPr>
            </a:lvl7pPr>
            <a:lvl8pPr lvl="7" rtl="0">
              <a:spcBef>
                <a:spcPts val="0"/>
              </a:spcBef>
              <a:spcAft>
                <a:spcPts val="0"/>
              </a:spcAft>
              <a:buSzPts val="1800"/>
              <a:buNone/>
              <a:defRPr>
                <a:latin typeface="Poppins Light"/>
                <a:ea typeface="Poppins Light"/>
                <a:cs typeface="Poppins Light"/>
                <a:sym typeface="Poppins Light"/>
              </a:defRPr>
            </a:lvl8pPr>
            <a:lvl9pPr lvl="8"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7984" name="Google Shape;7984;p39"/>
          <p:cNvSpPr/>
          <p:nvPr/>
        </p:nvSpPr>
        <p:spPr>
          <a:xfrm>
            <a:off x="8237297" y="-25"/>
            <a:ext cx="9144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39"/>
          <p:cNvGrpSpPr/>
          <p:nvPr/>
        </p:nvGrpSpPr>
        <p:grpSpPr>
          <a:xfrm rot="10800000">
            <a:off x="8566700" y="2996665"/>
            <a:ext cx="274836" cy="1611920"/>
            <a:chOff x="4769975" y="2151700"/>
            <a:chExt cx="149100" cy="874475"/>
          </a:xfrm>
        </p:grpSpPr>
        <p:sp>
          <p:nvSpPr>
            <p:cNvPr id="7986" name="Google Shape;7986;p39"/>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9"/>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9"/>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9"/>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9"/>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9"/>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9"/>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9"/>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9"/>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9"/>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9"/>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9"/>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9"/>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9"/>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9"/>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9"/>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9"/>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9"/>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9"/>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9"/>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9"/>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9"/>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9"/>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9"/>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9"/>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9"/>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9"/>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9"/>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9"/>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9"/>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9"/>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9"/>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9"/>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39"/>
          <p:cNvGrpSpPr/>
          <p:nvPr/>
        </p:nvGrpSpPr>
        <p:grpSpPr>
          <a:xfrm rot="10800000">
            <a:off x="8421619" y="431399"/>
            <a:ext cx="1299260" cy="1296418"/>
            <a:chOff x="6378300" y="2596400"/>
            <a:chExt cx="754375" cy="752725"/>
          </a:xfrm>
        </p:grpSpPr>
        <p:sp>
          <p:nvSpPr>
            <p:cNvPr id="8020" name="Google Shape;8020;p39"/>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9"/>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9"/>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9"/>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9"/>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9"/>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9"/>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9"/>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9"/>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9"/>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9"/>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9"/>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9"/>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9"/>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9"/>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9"/>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9"/>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9"/>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9"/>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9"/>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9"/>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9"/>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9"/>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9"/>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9"/>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9"/>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9"/>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9"/>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9"/>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9"/>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9"/>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9"/>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9"/>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9"/>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9"/>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9"/>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9"/>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9"/>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9"/>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9"/>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9"/>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9"/>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9"/>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9"/>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9"/>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9"/>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9"/>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9"/>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9"/>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9"/>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9"/>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9"/>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9"/>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9"/>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9"/>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9"/>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9"/>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9"/>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9"/>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9"/>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9"/>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9"/>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9"/>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9"/>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9"/>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9"/>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9"/>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9"/>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9"/>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9"/>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9"/>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9"/>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9"/>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9"/>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9"/>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9"/>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9"/>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9"/>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9"/>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9"/>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9"/>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9"/>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9"/>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9"/>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9"/>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9"/>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9"/>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9"/>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9"/>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9"/>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9"/>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9"/>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9"/>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9"/>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9"/>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9"/>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9"/>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9"/>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9"/>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9"/>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9"/>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9"/>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9"/>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9"/>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9"/>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9"/>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9"/>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9"/>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9"/>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9"/>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9"/>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9"/>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9"/>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9"/>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9"/>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9"/>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9"/>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9"/>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9"/>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9"/>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9"/>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9"/>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9"/>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9"/>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9"/>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9"/>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9"/>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9"/>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9"/>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9"/>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9"/>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9"/>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9"/>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9"/>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9"/>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9"/>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9"/>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9"/>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9"/>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9"/>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9"/>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9"/>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9"/>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9"/>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9"/>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9"/>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9"/>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9"/>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9"/>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9"/>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9"/>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9"/>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9"/>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9"/>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9"/>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9"/>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9"/>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9"/>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9"/>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9"/>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9"/>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9"/>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9"/>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9"/>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9"/>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9"/>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9"/>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9"/>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9"/>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9"/>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9"/>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9"/>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9"/>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9"/>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9"/>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9"/>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9"/>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9"/>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9"/>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9"/>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9"/>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9"/>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4">
    <p:spTree>
      <p:nvGrpSpPr>
        <p:cNvPr id="1" name="Shape 9153"/>
        <p:cNvGrpSpPr/>
        <p:nvPr/>
      </p:nvGrpSpPr>
      <p:grpSpPr>
        <a:xfrm>
          <a:off x="0" y="0"/>
          <a:ext cx="0" cy="0"/>
          <a:chOff x="0" y="0"/>
          <a:chExt cx="0" cy="0"/>
        </a:xfrm>
      </p:grpSpPr>
      <p:sp>
        <p:nvSpPr>
          <p:cNvPr id="9154" name="Google Shape;9154;p46"/>
          <p:cNvSpPr txBox="1">
            <a:spLocks noGrp="1"/>
          </p:cNvSpPr>
          <p:nvPr>
            <p:ph type="subTitle" idx="1"/>
          </p:nvPr>
        </p:nvSpPr>
        <p:spPr>
          <a:xfrm>
            <a:off x="5867050" y="1986907"/>
            <a:ext cx="2808000" cy="41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9155" name="Google Shape;9155;p46"/>
          <p:cNvSpPr txBox="1">
            <a:spLocks noGrp="1"/>
          </p:cNvSpPr>
          <p:nvPr>
            <p:ph type="subTitle" idx="2"/>
          </p:nvPr>
        </p:nvSpPr>
        <p:spPr>
          <a:xfrm>
            <a:off x="5867050" y="2497900"/>
            <a:ext cx="2345700" cy="16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Font typeface="Poppins Light"/>
              <a:buNone/>
              <a:defRPr>
                <a:latin typeface="Poppins Light"/>
                <a:ea typeface="Poppins Light"/>
                <a:cs typeface="Poppins Light"/>
                <a:sym typeface="Poppins Light"/>
              </a:defRPr>
            </a:lvl2pPr>
            <a:lvl3pPr lvl="2" rtl="0">
              <a:spcBef>
                <a:spcPts val="1600"/>
              </a:spcBef>
              <a:spcAft>
                <a:spcPts val="0"/>
              </a:spcAft>
              <a:buSzPts val="1400"/>
              <a:buFont typeface="Poppins Light"/>
              <a:buNone/>
              <a:defRPr>
                <a:latin typeface="Poppins Light"/>
                <a:ea typeface="Poppins Light"/>
                <a:cs typeface="Poppins Light"/>
                <a:sym typeface="Poppins Light"/>
              </a:defRPr>
            </a:lvl3pPr>
            <a:lvl4pPr lvl="3" rtl="0">
              <a:spcBef>
                <a:spcPts val="1600"/>
              </a:spcBef>
              <a:spcAft>
                <a:spcPts val="0"/>
              </a:spcAft>
              <a:buSzPts val="1400"/>
              <a:buFont typeface="Poppins Light"/>
              <a:buNone/>
              <a:defRPr>
                <a:latin typeface="Poppins Light"/>
                <a:ea typeface="Poppins Light"/>
                <a:cs typeface="Poppins Light"/>
                <a:sym typeface="Poppins Light"/>
              </a:defRPr>
            </a:lvl4pPr>
            <a:lvl5pPr lvl="4" rtl="0">
              <a:spcBef>
                <a:spcPts val="1600"/>
              </a:spcBef>
              <a:spcAft>
                <a:spcPts val="0"/>
              </a:spcAft>
              <a:buSzPts val="1400"/>
              <a:buFont typeface="Poppins Light"/>
              <a:buNone/>
              <a:defRPr>
                <a:latin typeface="Poppins Light"/>
                <a:ea typeface="Poppins Light"/>
                <a:cs typeface="Poppins Light"/>
                <a:sym typeface="Poppins Light"/>
              </a:defRPr>
            </a:lvl5pPr>
            <a:lvl6pPr lvl="5" rtl="0">
              <a:spcBef>
                <a:spcPts val="1600"/>
              </a:spcBef>
              <a:spcAft>
                <a:spcPts val="0"/>
              </a:spcAft>
              <a:buSzPts val="1400"/>
              <a:buFont typeface="Poppins Light"/>
              <a:buNone/>
              <a:defRPr>
                <a:latin typeface="Poppins Light"/>
                <a:ea typeface="Poppins Light"/>
                <a:cs typeface="Poppins Light"/>
                <a:sym typeface="Poppins Light"/>
              </a:defRPr>
            </a:lvl6pPr>
            <a:lvl7pPr lvl="6" rtl="0">
              <a:spcBef>
                <a:spcPts val="1600"/>
              </a:spcBef>
              <a:spcAft>
                <a:spcPts val="0"/>
              </a:spcAft>
              <a:buSzPts val="1400"/>
              <a:buFont typeface="Poppins Light"/>
              <a:buNone/>
              <a:defRPr>
                <a:latin typeface="Poppins Light"/>
                <a:ea typeface="Poppins Light"/>
                <a:cs typeface="Poppins Light"/>
                <a:sym typeface="Poppins Light"/>
              </a:defRPr>
            </a:lvl7pPr>
            <a:lvl8pPr lvl="7" rtl="0">
              <a:spcBef>
                <a:spcPts val="1600"/>
              </a:spcBef>
              <a:spcAft>
                <a:spcPts val="0"/>
              </a:spcAft>
              <a:buSzPts val="1400"/>
              <a:buFont typeface="Poppins Light"/>
              <a:buNone/>
              <a:defRPr>
                <a:latin typeface="Poppins Light"/>
                <a:ea typeface="Poppins Light"/>
                <a:cs typeface="Poppins Light"/>
                <a:sym typeface="Poppins Light"/>
              </a:defRPr>
            </a:lvl8pPr>
            <a:lvl9pPr lvl="8"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9156" name="Google Shape;9156;p46"/>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atin typeface="Poppins Light"/>
                <a:ea typeface="Poppins Light"/>
                <a:cs typeface="Poppins Light"/>
                <a:sym typeface="Poppins Light"/>
              </a:defRPr>
            </a:lvl2pPr>
            <a:lvl3pPr lvl="2" rtl="0">
              <a:spcBef>
                <a:spcPts val="0"/>
              </a:spcBef>
              <a:spcAft>
                <a:spcPts val="0"/>
              </a:spcAft>
              <a:buSzPts val="1800"/>
              <a:buNone/>
              <a:defRPr>
                <a:latin typeface="Poppins Light"/>
                <a:ea typeface="Poppins Light"/>
                <a:cs typeface="Poppins Light"/>
                <a:sym typeface="Poppins Light"/>
              </a:defRPr>
            </a:lvl3pPr>
            <a:lvl4pPr lvl="3" rtl="0">
              <a:spcBef>
                <a:spcPts val="0"/>
              </a:spcBef>
              <a:spcAft>
                <a:spcPts val="0"/>
              </a:spcAft>
              <a:buSzPts val="1800"/>
              <a:buNone/>
              <a:defRPr>
                <a:latin typeface="Poppins Light"/>
                <a:ea typeface="Poppins Light"/>
                <a:cs typeface="Poppins Light"/>
                <a:sym typeface="Poppins Light"/>
              </a:defRPr>
            </a:lvl4pPr>
            <a:lvl5pPr lvl="4" rtl="0">
              <a:spcBef>
                <a:spcPts val="0"/>
              </a:spcBef>
              <a:spcAft>
                <a:spcPts val="0"/>
              </a:spcAft>
              <a:buSzPts val="1800"/>
              <a:buNone/>
              <a:defRPr>
                <a:latin typeface="Poppins Light"/>
                <a:ea typeface="Poppins Light"/>
                <a:cs typeface="Poppins Light"/>
                <a:sym typeface="Poppins Light"/>
              </a:defRPr>
            </a:lvl5pPr>
            <a:lvl6pPr lvl="5" rtl="0">
              <a:spcBef>
                <a:spcPts val="0"/>
              </a:spcBef>
              <a:spcAft>
                <a:spcPts val="0"/>
              </a:spcAft>
              <a:buSzPts val="1800"/>
              <a:buNone/>
              <a:defRPr>
                <a:latin typeface="Poppins Light"/>
                <a:ea typeface="Poppins Light"/>
                <a:cs typeface="Poppins Light"/>
                <a:sym typeface="Poppins Light"/>
              </a:defRPr>
            </a:lvl6pPr>
            <a:lvl7pPr lvl="6" rtl="0">
              <a:spcBef>
                <a:spcPts val="0"/>
              </a:spcBef>
              <a:spcAft>
                <a:spcPts val="0"/>
              </a:spcAft>
              <a:buSzPts val="1800"/>
              <a:buNone/>
              <a:defRPr>
                <a:latin typeface="Poppins Light"/>
                <a:ea typeface="Poppins Light"/>
                <a:cs typeface="Poppins Light"/>
                <a:sym typeface="Poppins Light"/>
              </a:defRPr>
            </a:lvl7pPr>
            <a:lvl8pPr lvl="7" rtl="0">
              <a:spcBef>
                <a:spcPts val="0"/>
              </a:spcBef>
              <a:spcAft>
                <a:spcPts val="0"/>
              </a:spcAft>
              <a:buSzPts val="1800"/>
              <a:buNone/>
              <a:defRPr>
                <a:latin typeface="Poppins Light"/>
                <a:ea typeface="Poppins Light"/>
                <a:cs typeface="Poppins Light"/>
                <a:sym typeface="Poppins Light"/>
              </a:defRPr>
            </a:lvl8pPr>
            <a:lvl9pPr lvl="8" rtl="0">
              <a:spcBef>
                <a:spcPts val="0"/>
              </a:spcBef>
              <a:spcAft>
                <a:spcPts val="0"/>
              </a:spcAft>
              <a:buSzPts val="1800"/>
              <a:buNone/>
              <a:defRPr>
                <a:latin typeface="Poppins Light"/>
                <a:ea typeface="Poppins Light"/>
                <a:cs typeface="Poppins Light"/>
                <a:sym typeface="Poppins Light"/>
              </a:defRPr>
            </a:lvl9pPr>
          </a:lstStyle>
          <a:p>
            <a:endParaRPr/>
          </a:p>
        </p:txBody>
      </p:sp>
      <p:grpSp>
        <p:nvGrpSpPr>
          <p:cNvPr id="9157" name="Google Shape;9157;p46"/>
          <p:cNvGrpSpPr/>
          <p:nvPr/>
        </p:nvGrpSpPr>
        <p:grpSpPr>
          <a:xfrm rot="10800000">
            <a:off x="8480754" y="3456890"/>
            <a:ext cx="274836" cy="1611920"/>
            <a:chOff x="4769975" y="2151700"/>
            <a:chExt cx="149100" cy="874475"/>
          </a:xfrm>
        </p:grpSpPr>
        <p:sp>
          <p:nvSpPr>
            <p:cNvPr id="9158" name="Google Shape;9158;p46"/>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46"/>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46"/>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46"/>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46"/>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46"/>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46"/>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46"/>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46"/>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46"/>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46"/>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46"/>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46"/>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46"/>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46"/>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46"/>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46"/>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46"/>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46"/>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46"/>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46"/>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46"/>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46"/>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46"/>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46"/>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46"/>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46"/>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46"/>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46"/>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46"/>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46"/>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46"/>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46"/>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46"/>
          <p:cNvSpPr/>
          <p:nvPr/>
        </p:nvSpPr>
        <p:spPr>
          <a:xfrm rot="10800000">
            <a:off x="8675045" y="818178"/>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46"/>
          <p:cNvSpPr/>
          <p:nvPr/>
        </p:nvSpPr>
        <p:spPr>
          <a:xfrm rot="10800000">
            <a:off x="-6572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46"/>
          <p:cNvSpPr/>
          <p:nvPr/>
        </p:nvSpPr>
        <p:spPr>
          <a:xfrm rot="10800000">
            <a:off x="-4900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4" name="Google Shape;9194;p46"/>
          <p:cNvGrpSpPr/>
          <p:nvPr/>
        </p:nvGrpSpPr>
        <p:grpSpPr>
          <a:xfrm rot="10800000">
            <a:off x="-657303" y="2160074"/>
            <a:ext cx="1299260" cy="1296418"/>
            <a:chOff x="6378300" y="2596400"/>
            <a:chExt cx="754375" cy="752725"/>
          </a:xfrm>
        </p:grpSpPr>
        <p:sp>
          <p:nvSpPr>
            <p:cNvPr id="9195" name="Google Shape;9195;p46"/>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46"/>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46"/>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46"/>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46"/>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46"/>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46"/>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46"/>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46"/>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46"/>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46"/>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46"/>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46"/>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46"/>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46"/>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46"/>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46"/>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46"/>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46"/>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46"/>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46"/>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46"/>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46"/>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46"/>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46"/>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46"/>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46"/>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46"/>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46"/>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46"/>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46"/>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46"/>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46"/>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46"/>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46"/>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46"/>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46"/>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46"/>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46"/>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46"/>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46"/>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46"/>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46"/>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46"/>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46"/>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46"/>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46"/>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46"/>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46"/>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46"/>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46"/>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46"/>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46"/>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46"/>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46"/>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46"/>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46"/>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46"/>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46"/>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46"/>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46"/>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46"/>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46"/>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46"/>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46"/>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46"/>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46"/>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46"/>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46"/>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46"/>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46"/>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46"/>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46"/>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46"/>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46"/>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46"/>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46"/>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46"/>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46"/>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46"/>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46"/>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46"/>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46"/>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46"/>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46"/>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46"/>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46"/>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46"/>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46"/>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46"/>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46"/>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46"/>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46"/>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46"/>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46"/>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46"/>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46"/>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46"/>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46"/>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46"/>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46"/>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46"/>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46"/>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46"/>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46"/>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46"/>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46"/>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46"/>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46"/>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46"/>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46"/>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46"/>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46"/>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46"/>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46"/>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46"/>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46"/>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46"/>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46"/>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46"/>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46"/>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46"/>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46"/>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46"/>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46"/>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46"/>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46"/>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46"/>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46"/>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46"/>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46"/>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46"/>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46"/>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46"/>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46"/>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46"/>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46"/>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46"/>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46"/>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46"/>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46"/>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46"/>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46"/>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46"/>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46"/>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46"/>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46"/>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46"/>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46"/>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46"/>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46"/>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46"/>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46"/>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46"/>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46"/>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46"/>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46"/>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46"/>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46"/>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46"/>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46"/>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46"/>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46"/>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46"/>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46"/>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46"/>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46"/>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46"/>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46"/>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46"/>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46"/>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46"/>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46"/>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46"/>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46"/>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46"/>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46"/>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46"/>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46"/>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46"/>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46"/>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46"/>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7" name="Google Shape;9377;p46"/>
          <p:cNvSpPr/>
          <p:nvPr/>
        </p:nvSpPr>
        <p:spPr>
          <a:xfrm rot="10800000">
            <a:off x="257922" y="28242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46"/>
          <p:cNvSpPr/>
          <p:nvPr/>
        </p:nvSpPr>
        <p:spPr>
          <a:xfrm>
            <a:off x="-559615" y="49747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 /><Relationship Id="rId1" Type="http://schemas.openxmlformats.org/officeDocument/2006/relationships/slideLayout" Target="../slideLayouts/slideLayout1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00775" y="431402"/>
            <a:ext cx="57426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2pPr>
            <a:lvl3pPr lvl="2"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3pPr>
            <a:lvl4pPr lvl="3"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4pPr>
            <a:lvl5pPr lvl="4"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5pPr>
            <a:lvl6pPr lvl="5"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6pPr>
            <a:lvl7pPr lvl="6"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7pPr>
            <a:lvl8pPr lvl="7"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8pPr>
            <a:lvl9pPr lvl="8"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2375" y="1360975"/>
            <a:ext cx="7699200" cy="320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1600"/>
              </a:spcBef>
              <a:spcAft>
                <a:spcPts val="160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5" r:id="rId2"/>
    <p:sldLayoutId id="2147483658" r:id="rId3"/>
    <p:sldLayoutId id="2147483659" r:id="rId4"/>
    <p:sldLayoutId id="2147483664" r:id="rId5"/>
    <p:sldLayoutId id="2147483665" r:id="rId6"/>
    <p:sldLayoutId id="2147483682" r:id="rId7"/>
    <p:sldLayoutId id="2147483685" r:id="rId8"/>
    <p:sldLayoutId id="2147483692"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410"/>
        <p:cNvGrpSpPr/>
        <p:nvPr/>
      </p:nvGrpSpPr>
      <p:grpSpPr>
        <a:xfrm>
          <a:off x="0" y="0"/>
          <a:ext cx="0" cy="0"/>
          <a:chOff x="0" y="0"/>
          <a:chExt cx="0" cy="0"/>
        </a:xfrm>
      </p:grpSpPr>
      <p:sp>
        <p:nvSpPr>
          <p:cNvPr id="11411" name="Google Shape;11411;p5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412" name="Google Shape;11412;p5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8.xml" /><Relationship Id="rId1" Type="http://schemas.openxmlformats.org/officeDocument/2006/relationships/slideLayout" Target="../slideLayouts/slideLayout2.xml" /><Relationship Id="rId4" Type="http://schemas.openxmlformats.org/officeDocument/2006/relationships/image" Target="../media/image16.png" /></Relationships>
</file>

<file path=ppt/slides/_rels/slide1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20.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0.jpg" /><Relationship Id="rId2" Type="http://schemas.openxmlformats.org/officeDocument/2006/relationships/notesSlide" Target="../notesSlides/notesSlide22.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3.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24.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25.xml" /><Relationship Id="rId1" Type="http://schemas.openxmlformats.org/officeDocument/2006/relationships/slideLayout" Target="../slideLayouts/slideLayout2.xml" /><Relationship Id="rId4" Type="http://schemas.openxmlformats.org/officeDocument/2006/relationships/image" Target="../media/image24.png" /></Relationships>
</file>

<file path=ppt/slides/_rels/slide26.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6.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7.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8.xml" /><Relationship Id="rId1" Type="http://schemas.openxmlformats.org/officeDocument/2006/relationships/slideLayout" Target="../slideLayouts/slideLayout2.xml" /><Relationship Id="rId4" Type="http://schemas.openxmlformats.org/officeDocument/2006/relationships/image" Target="../media/image28.png"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0.xml" /></Relationships>
</file>

<file path=ppt/slides/_rels/slide30.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30.xml" /><Relationship Id="rId1" Type="http://schemas.openxmlformats.org/officeDocument/2006/relationships/slideLayout" Target="../slideLayouts/slideLayout9.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10.xml" /></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30.png" /><Relationship Id="rId4" Type="http://schemas.openxmlformats.org/officeDocument/2006/relationships/notesSlide" Target="../notesSlides/notesSlide32.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10.xml" /></Relationships>
</file>

<file path=ppt/slides/_rels/slide34.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34.xml" /><Relationship Id="rId1" Type="http://schemas.openxmlformats.org/officeDocument/2006/relationships/slideLayout" Target="../slideLayouts/slideLayout2.xml" /><Relationship Id="rId4" Type="http://schemas.openxmlformats.org/officeDocument/2006/relationships/image" Target="../media/image32.png" /></Relationships>
</file>

<file path=ppt/slides/_rels/slide35.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35.xml"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36.xml" /><Relationship Id="rId1" Type="http://schemas.openxmlformats.org/officeDocument/2006/relationships/slideLayout" Target="../slideLayouts/slideLayout2.xml" /><Relationship Id="rId5" Type="http://schemas.openxmlformats.org/officeDocument/2006/relationships/image" Target="../media/image36.png" /><Relationship Id="rId4" Type="http://schemas.openxmlformats.org/officeDocument/2006/relationships/image" Target="../media/image35.png" /></Relationships>
</file>

<file path=ppt/slides/_rels/slide37.xml.rels><?xml version="1.0" encoding="UTF-8" standalone="yes"?>
<Relationships xmlns="http://schemas.openxmlformats.org/package/2006/relationships"><Relationship Id="rId3" Type="http://schemas.openxmlformats.org/officeDocument/2006/relationships/image" Target="../media/image37.jpg" /><Relationship Id="rId2" Type="http://schemas.openxmlformats.org/officeDocument/2006/relationships/notesSlide" Target="../notesSlides/notesSlide37.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 /><Relationship Id="rId13" Type="http://schemas.openxmlformats.org/officeDocument/2006/relationships/hyperlink" Target="https://storyset.com/cuate?utm_source=slidesgo_template&amp;utm_medium=referral-link&amp;utm_campaign=slidesgo_final_slides&amp;utm_term=cuate&amp;utm_content=storyset" TargetMode="External" /><Relationship Id="rId3" Type="http://schemas.openxmlformats.org/officeDocument/2006/relationships/hyperlink" Target="https://storyset.com/how-it-works?utm_source=slidesgo_template&amp;utm_medium=referral-link&amp;utm_campaign=slidesgo_final_slides&amp;utm_term=how%20it%20works&amp;utm_content=storyset" TargetMode="External" /><Relationship Id="rId7" Type="http://schemas.openxmlformats.org/officeDocument/2006/relationships/hyperlink" Target="https://storyset.com/bro?utm_source=slidesgo_template&amp;utm_medium=referral-link&amp;utm_campaign=slidesgo_final_slides&amp;utm_term=bro&amp;utm_content=storyset" TargetMode="External" /><Relationship Id="rId12" Type="http://schemas.openxmlformats.org/officeDocument/2006/relationships/image" Target="../media/image42.gif" /><Relationship Id="rId2" Type="http://schemas.openxmlformats.org/officeDocument/2006/relationships/notesSlide" Target="../notesSlides/notesSlide38.xml" /><Relationship Id="rId1" Type="http://schemas.openxmlformats.org/officeDocument/2006/relationships/slideLayout" Target="../slideLayouts/slideLayout12.xml" /><Relationship Id="rId6" Type="http://schemas.openxmlformats.org/officeDocument/2006/relationships/hyperlink" Target="https://storyset.com/amico?utm_source=slidesgo_template&amp;utm_medium=referral-link&amp;utm_campaign=slidesgo_final_slides&amp;utm_term=amico&amp;utm_content=storyset" TargetMode="External" /><Relationship Id="rId11" Type="http://schemas.openxmlformats.org/officeDocument/2006/relationships/image" Target="../media/image41.gif" /><Relationship Id="rId5" Type="http://schemas.openxmlformats.org/officeDocument/2006/relationships/hyperlink" Target="https://storyset.com/pana?utm_source=slidesgo_template&amp;utm_medium=referral-link&amp;utm_campaign=slidesgo_final_slides&amp;utm_term=pana&amp;utm_content=storyset" TargetMode="External" /><Relationship Id="rId10" Type="http://schemas.openxmlformats.org/officeDocument/2006/relationships/image" Target="../media/image40.gif" /><Relationship Id="rId4" Type="http://schemas.openxmlformats.org/officeDocument/2006/relationships/image" Target="../media/image38.gif" /><Relationship Id="rId9" Type="http://schemas.openxmlformats.org/officeDocument/2006/relationships/image" Target="../media/image39.gif"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3" Type="http://schemas.openxmlformats.org/officeDocument/2006/relationships/image" Target="../media/image3.webp"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9.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0.xml" /></Relationships>
</file>

<file path=ppt/slides/_rels/slide8.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47"/>
        <p:cNvGrpSpPr/>
        <p:nvPr/>
      </p:nvGrpSpPr>
      <p:grpSpPr>
        <a:xfrm>
          <a:off x="0" y="0"/>
          <a:ext cx="0" cy="0"/>
          <a:chOff x="0" y="0"/>
          <a:chExt cx="0" cy="0"/>
        </a:xfrm>
      </p:grpSpPr>
      <p:pic>
        <p:nvPicPr>
          <p:cNvPr id="2" name="Picture 1">
            <a:extLst>
              <a:ext uri="{FF2B5EF4-FFF2-40B4-BE49-F238E27FC236}">
                <a16:creationId xmlns:a16="http://schemas.microsoft.com/office/drawing/2014/main" id="{1468F302-C8F2-1A0E-1304-56A0998C06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7852" y="19720"/>
            <a:ext cx="2095257" cy="1601707"/>
          </a:xfrm>
          <a:prstGeom prst="rect">
            <a:avLst/>
          </a:prstGeom>
          <a:noFill/>
          <a:ln>
            <a:noFill/>
          </a:ln>
        </p:spPr>
      </p:pic>
      <p:pic>
        <p:nvPicPr>
          <p:cNvPr id="7" name="Picture 6">
            <a:extLst>
              <a:ext uri="{FF2B5EF4-FFF2-40B4-BE49-F238E27FC236}">
                <a16:creationId xmlns:a16="http://schemas.microsoft.com/office/drawing/2014/main" id="{D47E6584-20B5-7DA7-0DF4-70F5339923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4080" y="184488"/>
            <a:ext cx="2470527" cy="1436939"/>
          </a:xfrm>
          <a:prstGeom prst="rect">
            <a:avLst/>
          </a:prstGeom>
          <a:noFill/>
          <a:ln>
            <a:noFill/>
          </a:ln>
        </p:spPr>
      </p:pic>
      <p:sp>
        <p:nvSpPr>
          <p:cNvPr id="9" name="TextBox 8">
            <a:extLst>
              <a:ext uri="{FF2B5EF4-FFF2-40B4-BE49-F238E27FC236}">
                <a16:creationId xmlns:a16="http://schemas.microsoft.com/office/drawing/2014/main" id="{FE1E51E9-31F9-9B77-98C1-8E15B8242C82}"/>
              </a:ext>
            </a:extLst>
          </p:cNvPr>
          <p:cNvSpPr txBox="1"/>
          <p:nvPr/>
        </p:nvSpPr>
        <p:spPr>
          <a:xfrm>
            <a:off x="1834868" y="1616072"/>
            <a:ext cx="5592724" cy="738664"/>
          </a:xfrm>
          <a:prstGeom prst="rect">
            <a:avLst/>
          </a:prstGeom>
          <a:noFill/>
        </p:spPr>
        <p:txBody>
          <a:bodyPr wrap="square">
            <a:spAutoFit/>
          </a:bodyPr>
          <a:lstStyle/>
          <a:p>
            <a:pPr algn="ctr"/>
            <a:r>
              <a:rPr lang="en-US" sz="14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Your EMMA</a:t>
            </a:r>
            <a:br>
              <a:rPr lang="en-US" sz="14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br>
            <a:br>
              <a:rPr lang="en-US" sz="1400" b="1" dirty="0">
                <a:solidFill>
                  <a:schemeClr val="tx1"/>
                </a:solidFill>
                <a:latin typeface="Times New Roman" panose="02020603050405020304" pitchFamily="18" charset="0"/>
                <a:ea typeface="Calibri" panose="020F0502020204030204" pitchFamily="34" charset="0"/>
                <a:cs typeface="Arial" panose="020B0604020202020204" pitchFamily="34" charset="0"/>
              </a:rPr>
            </a:br>
            <a:r>
              <a:rPr lang="en-US" sz="1400" b="1" dirty="0">
                <a:solidFill>
                  <a:schemeClr val="tx1"/>
                </a:solidFill>
                <a:latin typeface="Times New Roman" panose="02020603050405020304" pitchFamily="18" charset="0"/>
                <a:ea typeface="Calibri" panose="020F0502020204030204" pitchFamily="34" charset="0"/>
                <a:cs typeface="Arial" panose="020B0604020202020204" pitchFamily="34" charset="0"/>
              </a:rPr>
              <a:t>Jan.2023</a:t>
            </a:r>
            <a:endParaRPr lang="en-US" dirty="0"/>
          </a:p>
        </p:txBody>
      </p:sp>
      <p:sp>
        <p:nvSpPr>
          <p:cNvPr id="14" name="TextBox 13">
            <a:extLst>
              <a:ext uri="{FF2B5EF4-FFF2-40B4-BE49-F238E27FC236}">
                <a16:creationId xmlns:a16="http://schemas.microsoft.com/office/drawing/2014/main" id="{AD1128FA-9387-A544-FB88-8D24108AAB14}"/>
              </a:ext>
            </a:extLst>
          </p:cNvPr>
          <p:cNvSpPr txBox="1"/>
          <p:nvPr/>
        </p:nvSpPr>
        <p:spPr>
          <a:xfrm>
            <a:off x="365520" y="2785508"/>
            <a:ext cx="5592724" cy="1370055"/>
          </a:xfrm>
          <a:prstGeom prst="rect">
            <a:avLst/>
          </a:prstGeom>
          <a:noFill/>
        </p:spPr>
        <p:txBody>
          <a:bodyPr wrap="square">
            <a:spAutoFit/>
          </a:bodyPr>
          <a:lstStyle/>
          <a:p>
            <a:pPr marL="0" marR="0" algn="ctr">
              <a:lnSpc>
                <a:spcPct val="115000"/>
              </a:lnSpc>
              <a:spcBef>
                <a:spcPts val="0"/>
              </a:spcBef>
              <a:spcAft>
                <a:spcPts val="800"/>
              </a:spcAft>
              <a:tabLst>
                <a:tab pos="4953000" algn="l"/>
              </a:tabLst>
            </a:pPr>
            <a:r>
              <a:rPr lang="en-US" sz="1400" dirty="0">
                <a:solidFill>
                  <a:schemeClr val="tx1"/>
                </a:solidFill>
                <a:effectLst/>
                <a:ea typeface="Calibri" panose="020F0502020204030204" pitchFamily="34" charset="0"/>
                <a:cs typeface="Times New Roman" panose="02020603050405020304" pitchFamily="18" charset="0"/>
              </a:rPr>
              <a:t>Web development using CMS track</a:t>
            </a:r>
          </a:p>
          <a:p>
            <a:pPr marL="0" marR="0" algn="ctr">
              <a:lnSpc>
                <a:spcPct val="115000"/>
              </a:lnSpc>
              <a:spcBef>
                <a:spcPts val="0"/>
              </a:spcBef>
              <a:spcAft>
                <a:spcPts val="800"/>
              </a:spcAft>
              <a:tabLst>
                <a:tab pos="4953000" algn="l"/>
              </a:tabLst>
            </a:pPr>
            <a:r>
              <a:rPr lang="en-US" sz="1400" dirty="0">
                <a:solidFill>
                  <a:schemeClr val="tx1"/>
                </a:solidFill>
                <a:effectLst/>
                <a:ea typeface="Calibri" panose="020F0502020204030204" pitchFamily="34" charset="0"/>
                <a:cs typeface="Times New Roman" panose="02020603050405020304" pitchFamily="18" charset="0"/>
              </a:rPr>
              <a:t>Intake 4</a:t>
            </a:r>
          </a:p>
          <a:p>
            <a:pPr marL="0" marR="0" algn="ctr">
              <a:lnSpc>
                <a:spcPct val="115000"/>
              </a:lnSpc>
              <a:spcBef>
                <a:spcPts val="0"/>
              </a:spcBef>
              <a:spcAft>
                <a:spcPts val="800"/>
              </a:spcAft>
              <a:tabLst>
                <a:tab pos="4953000" algn="l"/>
              </a:tabLst>
            </a:pPr>
            <a:r>
              <a:rPr lang="en-US" sz="1400" dirty="0">
                <a:solidFill>
                  <a:schemeClr val="tx1"/>
                </a:solidFill>
                <a:ea typeface="Calibri" panose="020F0502020204030204" pitchFamily="34" charset="0"/>
                <a:cs typeface="Times New Roman" panose="02020603050405020304" pitchFamily="18" charset="0"/>
              </a:rPr>
              <a:t>Supervised by:</a:t>
            </a:r>
          </a:p>
          <a:p>
            <a:pPr marL="0" marR="0" algn="ctr">
              <a:lnSpc>
                <a:spcPct val="115000"/>
              </a:lnSpc>
              <a:spcBef>
                <a:spcPts val="0"/>
              </a:spcBef>
              <a:spcAft>
                <a:spcPts val="800"/>
              </a:spcAft>
              <a:tabLst>
                <a:tab pos="4953000" algn="l"/>
              </a:tabLst>
            </a:pPr>
            <a:r>
              <a:rPr lang="en-US" sz="1400" dirty="0">
                <a:solidFill>
                  <a:schemeClr val="tx1"/>
                </a:solidFill>
                <a:effectLst/>
                <a:ea typeface="Calibri" panose="020F0502020204030204" pitchFamily="34" charset="0"/>
                <a:cs typeface="Times New Roman" panose="02020603050405020304" pitchFamily="18" charset="0"/>
              </a:rPr>
              <a:t>Eng./</a:t>
            </a:r>
            <a:r>
              <a:rPr lang="en-US" sz="1400" dirty="0" err="1">
                <a:solidFill>
                  <a:schemeClr val="tx1"/>
                </a:solidFill>
                <a:effectLst/>
                <a:ea typeface="Calibri" panose="020F0502020204030204" pitchFamily="34" charset="0"/>
                <a:cs typeface="Times New Roman" panose="02020603050405020304" pitchFamily="18" charset="0"/>
              </a:rPr>
              <a:t>Noha</a:t>
            </a:r>
            <a:r>
              <a:rPr lang="en-US" sz="1400" dirty="0">
                <a:solidFill>
                  <a:schemeClr val="tx1"/>
                </a:solidFill>
                <a:effectLst/>
                <a:ea typeface="Calibri" panose="020F0502020204030204" pitchFamily="34" charset="0"/>
                <a:cs typeface="Times New Roman" panose="02020603050405020304" pitchFamily="18" charset="0"/>
              </a:rPr>
              <a:t> Salah</a:t>
            </a:r>
          </a:p>
        </p:txBody>
      </p:sp>
      <p:sp>
        <p:nvSpPr>
          <p:cNvPr id="16" name="TextBox 15">
            <a:extLst>
              <a:ext uri="{FF2B5EF4-FFF2-40B4-BE49-F238E27FC236}">
                <a16:creationId xmlns:a16="http://schemas.microsoft.com/office/drawing/2014/main" id="{DDAD84FE-6FED-AFAF-A1E0-CBEF44E89ADD}"/>
              </a:ext>
            </a:extLst>
          </p:cNvPr>
          <p:cNvSpPr txBox="1"/>
          <p:nvPr/>
        </p:nvSpPr>
        <p:spPr>
          <a:xfrm>
            <a:off x="3228390" y="2750576"/>
            <a:ext cx="5592724" cy="1721690"/>
          </a:xfrm>
          <a:prstGeom prst="rect">
            <a:avLst/>
          </a:prstGeom>
          <a:noFill/>
        </p:spPr>
        <p:txBody>
          <a:bodyPr wrap="square">
            <a:spAutoFit/>
          </a:bodyPr>
          <a:lstStyle/>
          <a:p>
            <a:pPr marL="0" marR="0" algn="ctr">
              <a:lnSpc>
                <a:spcPct val="115000"/>
              </a:lnSpc>
              <a:spcBef>
                <a:spcPts val="0"/>
              </a:spcBef>
              <a:spcAft>
                <a:spcPts val="800"/>
              </a:spcAft>
              <a:tabLst>
                <a:tab pos="4953000" algn="l"/>
              </a:tabLst>
            </a:pP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Presented by:</a:t>
            </a:r>
          </a:p>
          <a:p>
            <a:pPr marL="0" marR="0" algn="ctr">
              <a:lnSpc>
                <a:spcPct val="115000"/>
              </a:lnSpc>
              <a:spcBef>
                <a:spcPts val="0"/>
              </a:spcBef>
              <a:spcAft>
                <a:spcPts val="800"/>
              </a:spcAft>
              <a:tabLst>
                <a:tab pos="4953000" algn="l"/>
              </a:tabLst>
            </a:pP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Aya Eid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F</a:t>
            </a:r>
            <a:r>
              <a:rPr lang="en-US" sz="1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ekry</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800"/>
              </a:spcAft>
              <a:tabLst>
                <a:tab pos="4953000" algn="l"/>
              </a:tabLst>
            </a:pP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Marwa </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Al</a:t>
            </a: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 Mohamed</a:t>
            </a:r>
          </a:p>
          <a:p>
            <a:pPr marL="0" marR="0" algn="ctr">
              <a:lnSpc>
                <a:spcPct val="115000"/>
              </a:lnSpc>
              <a:spcBef>
                <a:spcPts val="0"/>
              </a:spcBef>
              <a:spcAft>
                <a:spcPts val="800"/>
              </a:spcAft>
              <a:tabLst>
                <a:tab pos="4953000" algn="l"/>
              </a:tabLst>
            </a:pPr>
            <a:r>
              <a:rPr lang="en-US" sz="14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Menntuallah</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abil </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alem</a:t>
            </a:r>
          </a:p>
          <a:p>
            <a:pPr marL="0" marR="0" algn="ctr">
              <a:lnSpc>
                <a:spcPct val="115000"/>
              </a:lnSpc>
              <a:spcBef>
                <a:spcPts val="0"/>
              </a:spcBef>
              <a:spcAft>
                <a:spcPts val="800"/>
              </a:spcAft>
              <a:tabLst>
                <a:tab pos="4953000" algn="l"/>
              </a:tabLst>
            </a:pP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Rowan </a:t>
            </a:r>
            <a:r>
              <a:rPr lang="en-US" sz="14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Ramdan</a:t>
            </a: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t>
            </a: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ohamed</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503507" y="1344721"/>
            <a:ext cx="8126405" cy="573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Single banner widget via </a:t>
            </a:r>
            <a:r>
              <a:rPr lang="en-US" sz="2000" b="0" dirty="0" err="1">
                <a:solidFill>
                  <a:schemeClr val="tx1"/>
                </a:solidFill>
                <a:latin typeface="Calibri" panose="020F0502020204030204" pitchFamily="34" charset="0"/>
                <a:cs typeface="Calibri" panose="020F0502020204030204" pitchFamily="34" charset="0"/>
              </a:rPr>
              <a:t>elementor</a:t>
            </a:r>
            <a:endParaRPr lang="en-US" sz="2000" b="0" dirty="0">
              <a:solidFill>
                <a:schemeClr val="tx1"/>
              </a:solidFill>
              <a:latin typeface="Calibri" panose="020F0502020204030204" pitchFamily="34" charset="0"/>
              <a:cs typeface="Calibri" panose="020F0502020204030204" pitchFamily="34" charset="0"/>
            </a:endParaRPr>
          </a:p>
          <a:p>
            <a:pPr algn="l"/>
            <a:endParaRPr lang="en-US" sz="2000" b="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9EEDF12-5D83-11D0-63E9-130D9ADA5139}"/>
              </a:ext>
            </a:extLst>
          </p:cNvPr>
          <p:cNvPicPr>
            <a:picLocks noChangeAspect="1"/>
          </p:cNvPicPr>
          <p:nvPr/>
        </p:nvPicPr>
        <p:blipFill>
          <a:blip r:embed="rId3"/>
          <a:stretch>
            <a:fillRect/>
          </a:stretch>
        </p:blipFill>
        <p:spPr>
          <a:xfrm>
            <a:off x="2619762" y="2097386"/>
            <a:ext cx="6010150" cy="3085725"/>
          </a:xfrm>
          <a:prstGeom prst="rect">
            <a:avLst/>
          </a:prstGeom>
        </p:spPr>
      </p:pic>
      <p:sp>
        <p:nvSpPr>
          <p:cNvPr id="11" name="Title 2">
            <a:extLst>
              <a:ext uri="{FF2B5EF4-FFF2-40B4-BE49-F238E27FC236}">
                <a16:creationId xmlns:a16="http://schemas.microsoft.com/office/drawing/2014/main" id="{03E50B49-BED7-79DA-81DC-287B0B8E0B63}"/>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3212493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503507" y="1427946"/>
            <a:ext cx="8126405" cy="5463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Product carousel widget via </a:t>
            </a:r>
            <a:r>
              <a:rPr lang="en-US" sz="2000" b="0" dirty="0" err="1">
                <a:solidFill>
                  <a:schemeClr val="tx1"/>
                </a:solidFill>
                <a:latin typeface="Calibri" panose="020F0502020204030204" pitchFamily="34" charset="0"/>
                <a:cs typeface="Calibri" panose="020F0502020204030204" pitchFamily="34" charset="0"/>
              </a:rPr>
              <a:t>elementor</a:t>
            </a:r>
            <a:endParaRPr lang="en-US" sz="2000" b="0" dirty="0">
              <a:solidFill>
                <a:schemeClr val="tx1"/>
              </a:solidFill>
              <a:latin typeface="Calibri" panose="020F0502020204030204" pitchFamily="34" charset="0"/>
              <a:cs typeface="Calibri" panose="020F0502020204030204" pitchFamily="34" charset="0"/>
            </a:endParaRPr>
          </a:p>
          <a:p>
            <a:pPr algn="l"/>
            <a:endParaRPr lang="en-US" sz="2000" b="0" dirty="0">
              <a:solidFill>
                <a:schemeClr val="tx1"/>
              </a:solidFill>
              <a:latin typeface="Calibri" panose="020F0502020204030204" pitchFamily="34" charset="0"/>
              <a:cs typeface="Calibri" panose="020F0502020204030204" pitchFamily="34" charset="0"/>
            </a:endParaRPr>
          </a:p>
          <a:p>
            <a:pPr algn="l"/>
            <a:endParaRPr lang="en-US" sz="2000" b="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E95BC7E-E137-313B-C4E2-486552E6C474}"/>
              </a:ext>
            </a:extLst>
          </p:cNvPr>
          <p:cNvPicPr>
            <a:picLocks noChangeAspect="1"/>
          </p:cNvPicPr>
          <p:nvPr/>
        </p:nvPicPr>
        <p:blipFill>
          <a:blip r:embed="rId3"/>
          <a:stretch>
            <a:fillRect/>
          </a:stretch>
        </p:blipFill>
        <p:spPr>
          <a:xfrm>
            <a:off x="1674210" y="1974325"/>
            <a:ext cx="7386457" cy="2905297"/>
          </a:xfrm>
          <a:prstGeom prst="rect">
            <a:avLst/>
          </a:prstGeom>
        </p:spPr>
      </p:pic>
      <p:sp>
        <p:nvSpPr>
          <p:cNvPr id="10" name="Title 2">
            <a:extLst>
              <a:ext uri="{FF2B5EF4-FFF2-40B4-BE49-F238E27FC236}">
                <a16:creationId xmlns:a16="http://schemas.microsoft.com/office/drawing/2014/main" id="{1D5D7454-9EC4-303C-E13D-456421D1E6F9}"/>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218463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508796" y="1373773"/>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Sina posts tab widget via </a:t>
            </a:r>
            <a:r>
              <a:rPr lang="en-US" sz="2000" b="0" dirty="0" err="1">
                <a:solidFill>
                  <a:schemeClr val="tx1"/>
                </a:solidFill>
                <a:latin typeface="Calibri" panose="020F0502020204030204" pitchFamily="34" charset="0"/>
                <a:cs typeface="Calibri" panose="020F0502020204030204" pitchFamily="34" charset="0"/>
              </a:rPr>
              <a:t>elementor</a:t>
            </a:r>
            <a:endParaRPr lang="en-US" sz="2000" b="0" dirty="0">
              <a:solidFill>
                <a:schemeClr val="tx1"/>
              </a:solidFill>
              <a:latin typeface="Calibri" panose="020F0502020204030204" pitchFamily="34" charset="0"/>
              <a:cs typeface="Calibri" panose="020F0502020204030204" pitchFamily="34" charset="0"/>
            </a:endParaRPr>
          </a:p>
          <a:p>
            <a:pPr algn="l"/>
            <a:endParaRPr lang="en-US" sz="2000" b="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49AA310-9592-8F1B-E8F1-DB7C0BD190E1}"/>
              </a:ext>
            </a:extLst>
          </p:cNvPr>
          <p:cNvPicPr>
            <a:picLocks noChangeAspect="1"/>
          </p:cNvPicPr>
          <p:nvPr/>
        </p:nvPicPr>
        <p:blipFill>
          <a:blip r:embed="rId3"/>
          <a:stretch>
            <a:fillRect/>
          </a:stretch>
        </p:blipFill>
        <p:spPr>
          <a:xfrm>
            <a:off x="3019646" y="1959910"/>
            <a:ext cx="5928875" cy="3015914"/>
          </a:xfrm>
          <a:prstGeom prst="rect">
            <a:avLst/>
          </a:prstGeom>
        </p:spPr>
      </p:pic>
      <p:sp>
        <p:nvSpPr>
          <p:cNvPr id="9" name="Title 2">
            <a:extLst>
              <a:ext uri="{FF2B5EF4-FFF2-40B4-BE49-F238E27FC236}">
                <a16:creationId xmlns:a16="http://schemas.microsoft.com/office/drawing/2014/main" id="{F13844F9-AFAC-67DE-610C-1D1001EFCD05}"/>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58234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508796" y="1373773"/>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Sina blog post widget via </a:t>
            </a:r>
            <a:r>
              <a:rPr lang="en-US" sz="2000" b="0" dirty="0" err="1">
                <a:solidFill>
                  <a:schemeClr val="tx1"/>
                </a:solidFill>
                <a:latin typeface="Calibri" panose="020F0502020204030204" pitchFamily="34" charset="0"/>
                <a:cs typeface="Calibri" panose="020F0502020204030204" pitchFamily="34" charset="0"/>
              </a:rPr>
              <a:t>elementor</a:t>
            </a:r>
            <a:endParaRPr lang="en-US" sz="2000" b="0" dirty="0">
              <a:solidFill>
                <a:schemeClr val="tx1"/>
              </a:solidFill>
              <a:latin typeface="Calibri" panose="020F0502020204030204" pitchFamily="34" charset="0"/>
              <a:cs typeface="Calibri" panose="020F0502020204030204" pitchFamily="34" charset="0"/>
            </a:endParaRPr>
          </a:p>
          <a:p>
            <a:pPr algn="l"/>
            <a:endParaRPr lang="en-US" sz="2000" b="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C2F8FB1-F4F2-C05B-5B02-4987AAAD8773}"/>
              </a:ext>
            </a:extLst>
          </p:cNvPr>
          <p:cNvPicPr>
            <a:picLocks noChangeAspect="1"/>
          </p:cNvPicPr>
          <p:nvPr/>
        </p:nvPicPr>
        <p:blipFill>
          <a:blip r:embed="rId3"/>
          <a:stretch>
            <a:fillRect/>
          </a:stretch>
        </p:blipFill>
        <p:spPr>
          <a:xfrm>
            <a:off x="3083861" y="1852503"/>
            <a:ext cx="5721461" cy="3192201"/>
          </a:xfrm>
          <a:prstGeom prst="rect">
            <a:avLst/>
          </a:prstGeom>
        </p:spPr>
      </p:pic>
      <p:sp>
        <p:nvSpPr>
          <p:cNvPr id="9" name="Title 2">
            <a:extLst>
              <a:ext uri="{FF2B5EF4-FFF2-40B4-BE49-F238E27FC236}">
                <a16:creationId xmlns:a16="http://schemas.microsoft.com/office/drawing/2014/main" id="{3E89382B-0D0B-4786-9898-352BC663F552}"/>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3962840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508796" y="1373773"/>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Icon box widget via </a:t>
            </a:r>
            <a:r>
              <a:rPr lang="en-US" sz="2000" b="0" dirty="0" err="1">
                <a:solidFill>
                  <a:schemeClr val="tx1"/>
                </a:solidFill>
                <a:latin typeface="Calibri" panose="020F0502020204030204" pitchFamily="34" charset="0"/>
                <a:cs typeface="Calibri" panose="020F0502020204030204" pitchFamily="34" charset="0"/>
              </a:rPr>
              <a:t>elementor</a:t>
            </a:r>
            <a:endParaRPr lang="en-US" sz="2000" b="0" dirty="0">
              <a:solidFill>
                <a:schemeClr val="tx1"/>
              </a:solidFill>
              <a:latin typeface="Calibri" panose="020F0502020204030204" pitchFamily="34" charset="0"/>
              <a:cs typeface="Calibri" panose="020F0502020204030204" pitchFamily="34" charset="0"/>
            </a:endParaRPr>
          </a:p>
          <a:p>
            <a:pPr algn="l"/>
            <a:endParaRPr lang="en-US" sz="2000" b="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0243AA0-410E-7036-D4B0-7A1A56CCDF55}"/>
              </a:ext>
            </a:extLst>
          </p:cNvPr>
          <p:cNvPicPr>
            <a:picLocks noChangeAspect="1"/>
          </p:cNvPicPr>
          <p:nvPr/>
        </p:nvPicPr>
        <p:blipFill>
          <a:blip r:embed="rId3"/>
          <a:stretch>
            <a:fillRect/>
          </a:stretch>
        </p:blipFill>
        <p:spPr>
          <a:xfrm>
            <a:off x="1041904" y="2571750"/>
            <a:ext cx="7336552" cy="1992224"/>
          </a:xfrm>
          <a:prstGeom prst="rect">
            <a:avLst/>
          </a:prstGeom>
        </p:spPr>
      </p:pic>
      <p:sp>
        <p:nvSpPr>
          <p:cNvPr id="9" name="Title 2">
            <a:extLst>
              <a:ext uri="{FF2B5EF4-FFF2-40B4-BE49-F238E27FC236}">
                <a16:creationId xmlns:a16="http://schemas.microsoft.com/office/drawing/2014/main" id="{61E95A0D-5CAD-EC80-729F-FDB046336C2E}"/>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1536873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774568" y="143510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Contact form 7</a:t>
            </a:r>
          </a:p>
          <a:p>
            <a:pPr algn="l"/>
            <a:endParaRPr lang="en-US" sz="2000" b="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258D6A6-B8B4-DD13-69A0-E003D7604150}"/>
              </a:ext>
            </a:extLst>
          </p:cNvPr>
          <p:cNvPicPr>
            <a:picLocks noChangeAspect="1"/>
          </p:cNvPicPr>
          <p:nvPr/>
        </p:nvPicPr>
        <p:blipFill>
          <a:blip r:embed="rId3"/>
          <a:stretch>
            <a:fillRect/>
          </a:stretch>
        </p:blipFill>
        <p:spPr>
          <a:xfrm>
            <a:off x="3292943" y="1564411"/>
            <a:ext cx="5076489" cy="3422733"/>
          </a:xfrm>
          <a:prstGeom prst="rect">
            <a:avLst/>
          </a:prstGeom>
        </p:spPr>
      </p:pic>
      <p:sp>
        <p:nvSpPr>
          <p:cNvPr id="7" name="Title 2">
            <a:extLst>
              <a:ext uri="{FF2B5EF4-FFF2-40B4-BE49-F238E27FC236}">
                <a16:creationId xmlns:a16="http://schemas.microsoft.com/office/drawing/2014/main" id="{BA8416F4-425D-AD14-D570-3222246DC956}"/>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2714600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774568" y="143510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Wp forms</a:t>
            </a:r>
          </a:p>
          <a:p>
            <a:pPr algn="l"/>
            <a:endParaRPr lang="en-US" sz="2000" b="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46717D5-94F2-5381-2616-88546B8E97A5}"/>
              </a:ext>
            </a:extLst>
          </p:cNvPr>
          <p:cNvPicPr>
            <a:picLocks noChangeAspect="1"/>
          </p:cNvPicPr>
          <p:nvPr/>
        </p:nvPicPr>
        <p:blipFill>
          <a:blip r:embed="rId3"/>
          <a:stretch>
            <a:fillRect/>
          </a:stretch>
        </p:blipFill>
        <p:spPr>
          <a:xfrm>
            <a:off x="5098723" y="1741860"/>
            <a:ext cx="3330778" cy="3272977"/>
          </a:xfrm>
          <a:prstGeom prst="rect">
            <a:avLst/>
          </a:prstGeom>
        </p:spPr>
      </p:pic>
      <p:sp>
        <p:nvSpPr>
          <p:cNvPr id="8" name="Title 2">
            <a:extLst>
              <a:ext uri="{FF2B5EF4-FFF2-40B4-BE49-F238E27FC236}">
                <a16:creationId xmlns:a16="http://schemas.microsoft.com/office/drawing/2014/main" id="{A84D6F11-7AC5-AC40-9760-E5DF09F0EFBB}"/>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1170637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774568" y="143510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Easy </a:t>
            </a:r>
            <a:r>
              <a:rPr lang="en-US" sz="2000" b="0" dirty="0" err="1">
                <a:solidFill>
                  <a:schemeClr val="tx1"/>
                </a:solidFill>
                <a:latin typeface="Calibri" panose="020F0502020204030204" pitchFamily="34" charset="0"/>
                <a:cs typeface="Calibri" panose="020F0502020204030204" pitchFamily="34" charset="0"/>
              </a:rPr>
              <a:t>accorion</a:t>
            </a:r>
            <a:endParaRPr lang="en-US" sz="2000" b="0" dirty="0">
              <a:solidFill>
                <a:schemeClr val="tx1"/>
              </a:solidFill>
              <a:latin typeface="Calibri" panose="020F0502020204030204" pitchFamily="34" charset="0"/>
              <a:cs typeface="Calibri" panose="020F0502020204030204" pitchFamily="34" charset="0"/>
            </a:endParaRPr>
          </a:p>
          <a:p>
            <a:pPr algn="l"/>
            <a:endParaRPr lang="en-US" sz="2000" b="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116B160-5AB7-16FC-DBBD-041E9FB3DE8A}"/>
              </a:ext>
            </a:extLst>
          </p:cNvPr>
          <p:cNvPicPr>
            <a:picLocks noChangeAspect="1"/>
          </p:cNvPicPr>
          <p:nvPr/>
        </p:nvPicPr>
        <p:blipFill>
          <a:blip r:embed="rId3"/>
          <a:stretch>
            <a:fillRect/>
          </a:stretch>
        </p:blipFill>
        <p:spPr>
          <a:xfrm>
            <a:off x="1702295" y="1943817"/>
            <a:ext cx="6270949" cy="3102658"/>
          </a:xfrm>
          <a:prstGeom prst="rect">
            <a:avLst/>
          </a:prstGeom>
        </p:spPr>
      </p:pic>
      <p:sp>
        <p:nvSpPr>
          <p:cNvPr id="10" name="Title 2">
            <a:extLst>
              <a:ext uri="{FF2B5EF4-FFF2-40B4-BE49-F238E27FC236}">
                <a16:creationId xmlns:a16="http://schemas.microsoft.com/office/drawing/2014/main" id="{08E00CB2-FA21-823A-35BB-40DAFA38FC07}"/>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1853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236541" y="1163282"/>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Login/signup popup</a:t>
            </a:r>
          </a:p>
          <a:p>
            <a:pPr algn="l"/>
            <a:endParaRPr lang="en-US" sz="2000" b="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246C5FA-5EBA-6D49-66AC-05B2D1E059C3}"/>
              </a:ext>
            </a:extLst>
          </p:cNvPr>
          <p:cNvPicPr>
            <a:picLocks noChangeAspect="1"/>
          </p:cNvPicPr>
          <p:nvPr/>
        </p:nvPicPr>
        <p:blipFill>
          <a:blip r:embed="rId3"/>
          <a:stretch>
            <a:fillRect/>
          </a:stretch>
        </p:blipFill>
        <p:spPr>
          <a:xfrm>
            <a:off x="233554" y="1747431"/>
            <a:ext cx="4163537" cy="3265007"/>
          </a:xfrm>
          <a:prstGeom prst="rect">
            <a:avLst/>
          </a:prstGeom>
        </p:spPr>
      </p:pic>
      <p:pic>
        <p:nvPicPr>
          <p:cNvPr id="6" name="Picture 5">
            <a:extLst>
              <a:ext uri="{FF2B5EF4-FFF2-40B4-BE49-F238E27FC236}">
                <a16:creationId xmlns:a16="http://schemas.microsoft.com/office/drawing/2014/main" id="{6BED286F-5564-E83D-C554-C437FD1198DC}"/>
              </a:ext>
            </a:extLst>
          </p:cNvPr>
          <p:cNvPicPr>
            <a:picLocks noChangeAspect="1"/>
          </p:cNvPicPr>
          <p:nvPr/>
        </p:nvPicPr>
        <p:blipFill>
          <a:blip r:embed="rId4"/>
          <a:stretch>
            <a:fillRect/>
          </a:stretch>
        </p:blipFill>
        <p:spPr>
          <a:xfrm>
            <a:off x="4568684" y="1731228"/>
            <a:ext cx="4341045" cy="3281210"/>
          </a:xfrm>
          <a:prstGeom prst="rect">
            <a:avLst/>
          </a:prstGeom>
        </p:spPr>
      </p:pic>
      <p:sp>
        <p:nvSpPr>
          <p:cNvPr id="10" name="Title 2">
            <a:extLst>
              <a:ext uri="{FF2B5EF4-FFF2-40B4-BE49-F238E27FC236}">
                <a16:creationId xmlns:a16="http://schemas.microsoft.com/office/drawing/2014/main" id="{8F63432B-7480-058C-1EDF-0A2E1DB61BCF}"/>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2699631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727707" y="141804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Sina content slider</a:t>
            </a:r>
          </a:p>
          <a:p>
            <a:pPr algn="l"/>
            <a:endParaRPr lang="en-US" sz="2000" b="0" dirty="0">
              <a:latin typeface="Calibri" panose="020F0502020204030204" pitchFamily="34" charset="0"/>
              <a:cs typeface="Calibri" panose="020F0502020204030204" pitchFamily="34" charset="0"/>
            </a:endParaRPr>
          </a:p>
        </p:txBody>
      </p:sp>
      <p:sp>
        <p:nvSpPr>
          <p:cNvPr id="12" name="Title 2">
            <a:extLst>
              <a:ext uri="{FF2B5EF4-FFF2-40B4-BE49-F238E27FC236}">
                <a16:creationId xmlns:a16="http://schemas.microsoft.com/office/drawing/2014/main" id="{BD19FE69-B71A-515F-E397-3C1F026350C5}"/>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pic>
        <p:nvPicPr>
          <p:cNvPr id="4" name="Picture 3">
            <a:extLst>
              <a:ext uri="{FF2B5EF4-FFF2-40B4-BE49-F238E27FC236}">
                <a16:creationId xmlns:a16="http://schemas.microsoft.com/office/drawing/2014/main" id="{6DAE3CE5-99BB-F2DB-CAF0-B81E63F8C0DB}"/>
              </a:ext>
            </a:extLst>
          </p:cNvPr>
          <p:cNvPicPr>
            <a:picLocks noChangeAspect="1"/>
          </p:cNvPicPr>
          <p:nvPr/>
        </p:nvPicPr>
        <p:blipFill>
          <a:blip r:embed="rId3"/>
          <a:stretch>
            <a:fillRect/>
          </a:stretch>
        </p:blipFill>
        <p:spPr>
          <a:xfrm>
            <a:off x="2412712" y="2074164"/>
            <a:ext cx="6429092" cy="3069336"/>
          </a:xfrm>
          <a:prstGeom prst="rect">
            <a:avLst/>
          </a:prstGeom>
        </p:spPr>
      </p:pic>
    </p:spTree>
    <p:extLst>
      <p:ext uri="{BB962C8B-B14F-4D97-AF65-F5344CB8AC3E}">
        <p14:creationId xmlns:p14="http://schemas.microsoft.com/office/powerpoint/2010/main" val="3398517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29"/>
        <p:cNvGrpSpPr/>
        <p:nvPr/>
      </p:nvGrpSpPr>
      <p:grpSpPr>
        <a:xfrm>
          <a:off x="0" y="0"/>
          <a:ext cx="0" cy="0"/>
          <a:chOff x="0" y="0"/>
          <a:chExt cx="0" cy="0"/>
        </a:xfrm>
      </p:grpSpPr>
      <p:sp>
        <p:nvSpPr>
          <p:cNvPr id="11430" name="Google Shape;11430;p54"/>
          <p:cNvSpPr/>
          <p:nvPr/>
        </p:nvSpPr>
        <p:spPr>
          <a:xfrm>
            <a:off x="588050" y="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54"/>
          <p:cNvSpPr/>
          <p:nvPr/>
        </p:nvSpPr>
        <p:spPr>
          <a:xfrm>
            <a:off x="5017700" y="153010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54"/>
          <p:cNvSpPr txBox="1">
            <a:spLocks noGrp="1"/>
          </p:cNvSpPr>
          <p:nvPr>
            <p:ph type="title" idx="7"/>
          </p:nvPr>
        </p:nvSpPr>
        <p:spPr>
          <a:xfrm>
            <a:off x="1721043" y="863169"/>
            <a:ext cx="2752200" cy="435900"/>
          </a:xfrm>
          <a:prstGeom prst="rect">
            <a:avLst/>
          </a:prstGeom>
        </p:spPr>
        <p:txBody>
          <a:bodyPr spcFirstLastPara="1" wrap="square" lIns="91425" tIns="91425" rIns="91425" bIns="91425" anchor="t" anchorCtr="0">
            <a:noAutofit/>
          </a:bodyPr>
          <a:lstStyle/>
          <a:p>
            <a:pPr lvl="0"/>
            <a:r>
              <a:rPr lang="en-US" b="1" dirty="0">
                <a:solidFill>
                  <a:srgbClr val="3F4D53"/>
                </a:solidFill>
                <a:latin typeface="Poppins SemiBold" panose="00000700000000000000" pitchFamily="2" charset="0"/>
                <a:cs typeface="Poppins SemiBold" panose="00000700000000000000" pitchFamily="2" charset="0"/>
              </a:rPr>
              <a:t>Background</a:t>
            </a:r>
            <a:endParaRPr b="1" dirty="0">
              <a:solidFill>
                <a:srgbClr val="3F4D53"/>
              </a:solidFill>
              <a:latin typeface="Poppins SemiBold" panose="00000700000000000000" pitchFamily="2" charset="0"/>
              <a:cs typeface="Poppins SemiBold" panose="00000700000000000000" pitchFamily="2" charset="0"/>
            </a:endParaRPr>
          </a:p>
        </p:txBody>
      </p:sp>
      <p:sp>
        <p:nvSpPr>
          <p:cNvPr id="11434" name="Google Shape;11434;p54"/>
          <p:cNvSpPr txBox="1">
            <a:spLocks noGrp="1"/>
          </p:cNvSpPr>
          <p:nvPr>
            <p:ph type="title"/>
          </p:nvPr>
        </p:nvSpPr>
        <p:spPr>
          <a:xfrm>
            <a:off x="4572000" y="85996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a:t>
            </a:r>
            <a:endParaRPr dirty="0"/>
          </a:p>
        </p:txBody>
      </p:sp>
      <p:sp>
        <p:nvSpPr>
          <p:cNvPr id="11435" name="Google Shape;11435;p54"/>
          <p:cNvSpPr txBox="1">
            <a:spLocks noGrp="1"/>
          </p:cNvSpPr>
          <p:nvPr>
            <p:ph type="title" idx="2"/>
          </p:nvPr>
        </p:nvSpPr>
        <p:spPr>
          <a:xfrm>
            <a:off x="4614425" y="27240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07.</a:t>
            </a:r>
            <a:endParaRPr dirty="0"/>
          </a:p>
        </p:txBody>
      </p:sp>
      <p:sp>
        <p:nvSpPr>
          <p:cNvPr id="11436" name="Google Shape;11436;p54"/>
          <p:cNvSpPr txBox="1">
            <a:spLocks noGrp="1"/>
          </p:cNvSpPr>
          <p:nvPr>
            <p:ph type="title" idx="3"/>
          </p:nvPr>
        </p:nvSpPr>
        <p:spPr>
          <a:xfrm>
            <a:off x="4614425" y="382770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08.</a:t>
            </a:r>
            <a:endParaRPr dirty="0"/>
          </a:p>
        </p:txBody>
      </p:sp>
      <p:sp>
        <p:nvSpPr>
          <p:cNvPr id="11437" name="Google Shape;11437;p54"/>
          <p:cNvSpPr txBox="1">
            <a:spLocks noGrp="1"/>
          </p:cNvSpPr>
          <p:nvPr>
            <p:ph type="title" idx="4"/>
          </p:nvPr>
        </p:nvSpPr>
        <p:spPr>
          <a:xfrm>
            <a:off x="158725" y="85437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11438" name="Google Shape;11438;p54"/>
          <p:cNvSpPr txBox="1">
            <a:spLocks noGrp="1"/>
          </p:cNvSpPr>
          <p:nvPr>
            <p:ph type="title" idx="5"/>
          </p:nvPr>
        </p:nvSpPr>
        <p:spPr>
          <a:xfrm>
            <a:off x="158725" y="19580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1439" name="Google Shape;11439;p54"/>
          <p:cNvSpPr txBox="1">
            <a:spLocks noGrp="1"/>
          </p:cNvSpPr>
          <p:nvPr>
            <p:ph type="title" idx="6"/>
          </p:nvPr>
        </p:nvSpPr>
        <p:spPr>
          <a:xfrm>
            <a:off x="158725" y="30617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11440" name="Google Shape;11440;p54"/>
          <p:cNvSpPr txBox="1">
            <a:spLocks noGrp="1"/>
          </p:cNvSpPr>
          <p:nvPr>
            <p:ph type="title" idx="8"/>
          </p:nvPr>
        </p:nvSpPr>
        <p:spPr>
          <a:xfrm>
            <a:off x="1700775" y="1944197"/>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a:t>ompetitors analysis</a:t>
            </a:r>
            <a:endParaRPr dirty="0"/>
          </a:p>
        </p:txBody>
      </p:sp>
      <p:sp>
        <p:nvSpPr>
          <p:cNvPr id="11442" name="Google Shape;11442;p54"/>
          <p:cNvSpPr txBox="1">
            <a:spLocks noGrp="1"/>
          </p:cNvSpPr>
          <p:nvPr>
            <p:ph type="title" idx="13"/>
          </p:nvPr>
        </p:nvSpPr>
        <p:spPr>
          <a:xfrm>
            <a:off x="1733784" y="3061727"/>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a:t>ustomer analysis</a:t>
            </a:r>
            <a:endParaRPr dirty="0"/>
          </a:p>
        </p:txBody>
      </p:sp>
      <p:sp>
        <p:nvSpPr>
          <p:cNvPr id="11444" name="Google Shape;11444;p54"/>
          <p:cNvSpPr txBox="1">
            <a:spLocks noGrp="1"/>
          </p:cNvSpPr>
          <p:nvPr>
            <p:ph type="title" idx="15"/>
          </p:nvPr>
        </p:nvSpPr>
        <p:spPr>
          <a:xfrm>
            <a:off x="6103100" y="835225"/>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t>
            </a:r>
            <a:r>
              <a:rPr lang="en" dirty="0"/>
              <a:t>ystem architecture</a:t>
            </a:r>
            <a:endParaRPr dirty="0"/>
          </a:p>
        </p:txBody>
      </p:sp>
      <p:sp>
        <p:nvSpPr>
          <p:cNvPr id="11446" name="Google Shape;11446;p54"/>
          <p:cNvSpPr txBox="1">
            <a:spLocks noGrp="1"/>
          </p:cNvSpPr>
          <p:nvPr>
            <p:ph type="title" idx="17"/>
          </p:nvPr>
        </p:nvSpPr>
        <p:spPr>
          <a:xfrm>
            <a:off x="6125964" y="2776827"/>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demo</a:t>
            </a:r>
            <a:endParaRPr dirty="0"/>
          </a:p>
        </p:txBody>
      </p:sp>
      <p:sp>
        <p:nvSpPr>
          <p:cNvPr id="11448" name="Google Shape;11448;p54"/>
          <p:cNvSpPr txBox="1">
            <a:spLocks noGrp="1"/>
          </p:cNvSpPr>
          <p:nvPr>
            <p:ph type="title" idx="19"/>
          </p:nvPr>
        </p:nvSpPr>
        <p:spPr>
          <a:xfrm>
            <a:off x="6125964" y="3872356"/>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a:t>
            </a:r>
            <a:r>
              <a:rPr lang="en" dirty="0"/>
              <a:t>bout project</a:t>
            </a:r>
            <a:endParaRPr dirty="0"/>
          </a:p>
        </p:txBody>
      </p:sp>
      <p:grpSp>
        <p:nvGrpSpPr>
          <p:cNvPr id="11450" name="Google Shape;11450;p54"/>
          <p:cNvGrpSpPr/>
          <p:nvPr/>
        </p:nvGrpSpPr>
        <p:grpSpPr>
          <a:xfrm rot="5400000">
            <a:off x="1439349" y="3578542"/>
            <a:ext cx="349968" cy="2052568"/>
            <a:chOff x="1037125" y="2236325"/>
            <a:chExt cx="149100" cy="874475"/>
          </a:xfrm>
        </p:grpSpPr>
        <p:sp>
          <p:nvSpPr>
            <p:cNvPr id="11451" name="Google Shape;11451;p54"/>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54"/>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54"/>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54"/>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54"/>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54"/>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54"/>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54"/>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54"/>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54"/>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54"/>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54"/>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54"/>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54"/>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54"/>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54"/>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54"/>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54"/>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54"/>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54"/>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54"/>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54"/>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54"/>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54"/>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54"/>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54"/>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54"/>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54"/>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54"/>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54"/>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54"/>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54"/>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54"/>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54"/>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54"/>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54"/>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439;p54">
            <a:extLst>
              <a:ext uri="{FF2B5EF4-FFF2-40B4-BE49-F238E27FC236}">
                <a16:creationId xmlns:a16="http://schemas.microsoft.com/office/drawing/2014/main" id="{8CE228D1-4982-1AA1-8D9A-113EE22DA410}"/>
              </a:ext>
            </a:extLst>
          </p:cNvPr>
          <p:cNvSpPr txBox="1">
            <a:spLocks/>
          </p:cNvSpPr>
          <p:nvPr/>
        </p:nvSpPr>
        <p:spPr>
          <a:xfrm>
            <a:off x="159604" y="4046132"/>
            <a:ext cx="13203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1pPr>
            <a:lvl2pPr marR="0" lvl="1"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r>
              <a:rPr lang="en" dirty="0"/>
              <a:t>04.</a:t>
            </a:r>
          </a:p>
        </p:txBody>
      </p:sp>
      <p:sp>
        <p:nvSpPr>
          <p:cNvPr id="3" name="Google Shape;11442;p54">
            <a:extLst>
              <a:ext uri="{FF2B5EF4-FFF2-40B4-BE49-F238E27FC236}">
                <a16:creationId xmlns:a16="http://schemas.microsoft.com/office/drawing/2014/main" id="{BF783BAC-4B0C-143A-151C-930F88EEC420}"/>
              </a:ext>
            </a:extLst>
          </p:cNvPr>
          <p:cNvSpPr txBox="1">
            <a:spLocks/>
          </p:cNvSpPr>
          <p:nvPr/>
        </p:nvSpPr>
        <p:spPr>
          <a:xfrm>
            <a:off x="1700775" y="4028387"/>
            <a:ext cx="2752200" cy="43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SemiBold"/>
              <a:buNone/>
              <a:defRPr sz="18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US" dirty="0"/>
              <a:t>Proposed solution</a:t>
            </a:r>
          </a:p>
        </p:txBody>
      </p:sp>
      <p:sp>
        <p:nvSpPr>
          <p:cNvPr id="8" name="Google Shape;11434;p54">
            <a:extLst>
              <a:ext uri="{FF2B5EF4-FFF2-40B4-BE49-F238E27FC236}">
                <a16:creationId xmlns:a16="http://schemas.microsoft.com/office/drawing/2014/main" id="{A194D39B-A918-CC71-5617-7EC3D8CD5EC8}"/>
              </a:ext>
            </a:extLst>
          </p:cNvPr>
          <p:cNvSpPr txBox="1">
            <a:spLocks/>
          </p:cNvSpPr>
          <p:nvPr/>
        </p:nvSpPr>
        <p:spPr>
          <a:xfrm>
            <a:off x="4613299" y="1869174"/>
            <a:ext cx="13203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1pPr>
            <a:lvl2pPr marR="0" lvl="1"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r>
              <a:rPr lang="en" dirty="0"/>
              <a:t>06.</a:t>
            </a:r>
          </a:p>
        </p:txBody>
      </p:sp>
      <p:sp>
        <p:nvSpPr>
          <p:cNvPr id="9" name="Google Shape;11444;p54">
            <a:extLst>
              <a:ext uri="{FF2B5EF4-FFF2-40B4-BE49-F238E27FC236}">
                <a16:creationId xmlns:a16="http://schemas.microsoft.com/office/drawing/2014/main" id="{93C155F1-B707-5DE6-6F49-C599F234C90E}"/>
              </a:ext>
            </a:extLst>
          </p:cNvPr>
          <p:cNvSpPr txBox="1">
            <a:spLocks/>
          </p:cNvSpPr>
          <p:nvPr/>
        </p:nvSpPr>
        <p:spPr>
          <a:xfrm>
            <a:off x="6125964" y="1758848"/>
            <a:ext cx="2752200" cy="43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SemiBold"/>
              <a:buNone/>
              <a:defRPr sz="18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pPr lvl="0"/>
            <a:r>
              <a:rPr lang="en-US" dirty="0"/>
              <a:t>Tools and technologies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430"/>
                                        </p:tgtEl>
                                        <p:attrNameLst>
                                          <p:attrName>style.visibility</p:attrName>
                                        </p:attrNameLst>
                                      </p:cBhvr>
                                      <p:to>
                                        <p:strVal val="visible"/>
                                      </p:to>
                                    </p:set>
                                    <p:anim calcmode="lin" valueType="num">
                                      <p:cBhvr additive="base">
                                        <p:cTn id="7" dur="500"/>
                                        <p:tgtEl>
                                          <p:spTgt spid="1143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431"/>
                                        </p:tgtEl>
                                        <p:attrNameLst>
                                          <p:attrName>style.visibility</p:attrName>
                                        </p:attrNameLst>
                                      </p:cBhvr>
                                      <p:to>
                                        <p:strVal val="visible"/>
                                      </p:to>
                                    </p:set>
                                    <p:anim calcmode="lin" valueType="num">
                                      <p:cBhvr additive="base">
                                        <p:cTn id="10" dur="500"/>
                                        <p:tgtEl>
                                          <p:spTgt spid="11431"/>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1437"/>
                                        </p:tgtEl>
                                        <p:attrNameLst>
                                          <p:attrName>style.visibility</p:attrName>
                                        </p:attrNameLst>
                                      </p:cBhvr>
                                      <p:to>
                                        <p:strVal val="visible"/>
                                      </p:to>
                                    </p:set>
                                    <p:animEffect transition="in" filter="fade">
                                      <p:cBhvr>
                                        <p:cTn id="13" dur="500"/>
                                        <p:tgtEl>
                                          <p:spTgt spid="11437"/>
                                        </p:tgtEl>
                                      </p:cBhvr>
                                    </p:animEffect>
                                  </p:childTnLst>
                                </p:cTn>
                              </p:par>
                              <p:par>
                                <p:cTn id="14" presetID="10" presetClass="entr" presetSubtype="0" fill="hold" nodeType="withEffect">
                                  <p:stCondLst>
                                    <p:cond delay="0"/>
                                  </p:stCondLst>
                                  <p:childTnLst>
                                    <p:set>
                                      <p:cBhvr>
                                        <p:cTn id="15" dur="1" fill="hold">
                                          <p:stCondLst>
                                            <p:cond delay="0"/>
                                          </p:stCondLst>
                                        </p:cTn>
                                        <p:tgtEl>
                                          <p:spTgt spid="11432"/>
                                        </p:tgtEl>
                                        <p:attrNameLst>
                                          <p:attrName>style.visibility</p:attrName>
                                        </p:attrNameLst>
                                      </p:cBhvr>
                                      <p:to>
                                        <p:strVal val="visible"/>
                                      </p:to>
                                    </p:set>
                                    <p:animEffect transition="in" filter="fade">
                                      <p:cBhvr>
                                        <p:cTn id="16" dur="1000"/>
                                        <p:tgtEl>
                                          <p:spTgt spid="11432"/>
                                        </p:tgtEl>
                                      </p:cBhvr>
                                    </p:animEffect>
                                  </p:childTnLst>
                                </p:cTn>
                              </p:par>
                              <p:par>
                                <p:cTn id="17" presetID="10" presetClass="entr" presetSubtype="0" fill="hold" nodeType="withEffect">
                                  <p:stCondLst>
                                    <p:cond delay="0"/>
                                  </p:stCondLst>
                                  <p:childTnLst>
                                    <p:set>
                                      <p:cBhvr>
                                        <p:cTn id="18" dur="1" fill="hold">
                                          <p:stCondLst>
                                            <p:cond delay="0"/>
                                          </p:stCondLst>
                                        </p:cTn>
                                        <p:tgtEl>
                                          <p:spTgt spid="11438"/>
                                        </p:tgtEl>
                                        <p:attrNameLst>
                                          <p:attrName>style.visibility</p:attrName>
                                        </p:attrNameLst>
                                      </p:cBhvr>
                                      <p:to>
                                        <p:strVal val="visible"/>
                                      </p:to>
                                    </p:set>
                                    <p:animEffect transition="in" filter="fade">
                                      <p:cBhvr>
                                        <p:cTn id="19" dur="400"/>
                                        <p:tgtEl>
                                          <p:spTgt spid="11438"/>
                                        </p:tgtEl>
                                      </p:cBhvr>
                                    </p:animEffect>
                                  </p:childTnLst>
                                </p:cTn>
                              </p:par>
                              <p:par>
                                <p:cTn id="20" presetID="10" presetClass="entr" presetSubtype="0" fill="hold" nodeType="withEffect">
                                  <p:stCondLst>
                                    <p:cond delay="0"/>
                                  </p:stCondLst>
                                  <p:childTnLst>
                                    <p:set>
                                      <p:cBhvr>
                                        <p:cTn id="21" dur="1" fill="hold">
                                          <p:stCondLst>
                                            <p:cond delay="0"/>
                                          </p:stCondLst>
                                        </p:cTn>
                                        <p:tgtEl>
                                          <p:spTgt spid="11440"/>
                                        </p:tgtEl>
                                        <p:attrNameLst>
                                          <p:attrName>style.visibility</p:attrName>
                                        </p:attrNameLst>
                                      </p:cBhvr>
                                      <p:to>
                                        <p:strVal val="visible"/>
                                      </p:to>
                                    </p:set>
                                    <p:animEffect transition="in" filter="fade">
                                      <p:cBhvr>
                                        <p:cTn id="22" dur="1000"/>
                                        <p:tgtEl>
                                          <p:spTgt spid="11440"/>
                                        </p:tgtEl>
                                      </p:cBhvr>
                                    </p:animEffect>
                                  </p:childTnLst>
                                </p:cTn>
                              </p:par>
                              <p:par>
                                <p:cTn id="23" presetID="10" presetClass="entr" presetSubtype="0" fill="hold" nodeType="withEffect">
                                  <p:stCondLst>
                                    <p:cond delay="0"/>
                                  </p:stCondLst>
                                  <p:childTnLst>
                                    <p:set>
                                      <p:cBhvr>
                                        <p:cTn id="24" dur="1" fill="hold">
                                          <p:stCondLst>
                                            <p:cond delay="0"/>
                                          </p:stCondLst>
                                        </p:cTn>
                                        <p:tgtEl>
                                          <p:spTgt spid="11439"/>
                                        </p:tgtEl>
                                        <p:attrNameLst>
                                          <p:attrName>style.visibility</p:attrName>
                                        </p:attrNameLst>
                                      </p:cBhvr>
                                      <p:to>
                                        <p:strVal val="visible"/>
                                      </p:to>
                                    </p:set>
                                    <p:animEffect transition="in" filter="fade">
                                      <p:cBhvr>
                                        <p:cTn id="25" dur="400"/>
                                        <p:tgtEl>
                                          <p:spTgt spid="11439"/>
                                        </p:tgtEl>
                                      </p:cBhvr>
                                    </p:animEffect>
                                  </p:childTnLst>
                                </p:cTn>
                              </p:par>
                              <p:par>
                                <p:cTn id="26" presetID="10" presetClass="entr" presetSubtype="0" fill="hold" nodeType="withEffect">
                                  <p:stCondLst>
                                    <p:cond delay="0"/>
                                  </p:stCondLst>
                                  <p:childTnLst>
                                    <p:set>
                                      <p:cBhvr>
                                        <p:cTn id="27" dur="1" fill="hold">
                                          <p:stCondLst>
                                            <p:cond delay="0"/>
                                          </p:stCondLst>
                                        </p:cTn>
                                        <p:tgtEl>
                                          <p:spTgt spid="11442"/>
                                        </p:tgtEl>
                                        <p:attrNameLst>
                                          <p:attrName>style.visibility</p:attrName>
                                        </p:attrNameLst>
                                      </p:cBhvr>
                                      <p:to>
                                        <p:strVal val="visible"/>
                                      </p:to>
                                    </p:set>
                                    <p:animEffect transition="in" filter="fade">
                                      <p:cBhvr>
                                        <p:cTn id="28" dur="1000"/>
                                        <p:tgtEl>
                                          <p:spTgt spid="11442"/>
                                        </p:tgtEl>
                                      </p:cBhvr>
                                    </p:animEffect>
                                  </p:childTnLst>
                                </p:cTn>
                              </p:par>
                              <p:par>
                                <p:cTn id="29" presetID="10" presetClass="entr" presetSubtype="0" fill="hold" nodeType="withEffect">
                                  <p:stCondLst>
                                    <p:cond delay="0"/>
                                  </p:stCondLst>
                                  <p:childTnLst>
                                    <p:set>
                                      <p:cBhvr>
                                        <p:cTn id="30" dur="1" fill="hold">
                                          <p:stCondLst>
                                            <p:cond delay="0"/>
                                          </p:stCondLst>
                                        </p:cTn>
                                        <p:tgtEl>
                                          <p:spTgt spid="11434"/>
                                        </p:tgtEl>
                                        <p:attrNameLst>
                                          <p:attrName>style.visibility</p:attrName>
                                        </p:attrNameLst>
                                      </p:cBhvr>
                                      <p:to>
                                        <p:strVal val="visible"/>
                                      </p:to>
                                    </p:set>
                                    <p:animEffect transition="in" filter="fade">
                                      <p:cBhvr>
                                        <p:cTn id="31" dur="400"/>
                                        <p:tgtEl>
                                          <p:spTgt spid="11434"/>
                                        </p:tgtEl>
                                      </p:cBhvr>
                                    </p:animEffect>
                                  </p:childTnLst>
                                </p:cTn>
                              </p:par>
                              <p:par>
                                <p:cTn id="32" presetID="10" presetClass="entr" presetSubtype="0" fill="hold" nodeType="withEffect">
                                  <p:stCondLst>
                                    <p:cond delay="0"/>
                                  </p:stCondLst>
                                  <p:childTnLst>
                                    <p:set>
                                      <p:cBhvr>
                                        <p:cTn id="33" dur="1" fill="hold">
                                          <p:stCondLst>
                                            <p:cond delay="0"/>
                                          </p:stCondLst>
                                        </p:cTn>
                                        <p:tgtEl>
                                          <p:spTgt spid="11444"/>
                                        </p:tgtEl>
                                        <p:attrNameLst>
                                          <p:attrName>style.visibility</p:attrName>
                                        </p:attrNameLst>
                                      </p:cBhvr>
                                      <p:to>
                                        <p:strVal val="visible"/>
                                      </p:to>
                                    </p:set>
                                    <p:animEffect transition="in" filter="fade">
                                      <p:cBhvr>
                                        <p:cTn id="34" dur="1000"/>
                                        <p:tgtEl>
                                          <p:spTgt spid="11444"/>
                                        </p:tgtEl>
                                      </p:cBhvr>
                                    </p:animEffect>
                                  </p:childTnLst>
                                </p:cTn>
                              </p:par>
                              <p:par>
                                <p:cTn id="35" presetID="10" presetClass="entr" presetSubtype="0" fill="hold" nodeType="withEffect">
                                  <p:stCondLst>
                                    <p:cond delay="0"/>
                                  </p:stCondLst>
                                  <p:childTnLst>
                                    <p:set>
                                      <p:cBhvr>
                                        <p:cTn id="36" dur="1" fill="hold">
                                          <p:stCondLst>
                                            <p:cond delay="0"/>
                                          </p:stCondLst>
                                        </p:cTn>
                                        <p:tgtEl>
                                          <p:spTgt spid="11435"/>
                                        </p:tgtEl>
                                        <p:attrNameLst>
                                          <p:attrName>style.visibility</p:attrName>
                                        </p:attrNameLst>
                                      </p:cBhvr>
                                      <p:to>
                                        <p:strVal val="visible"/>
                                      </p:to>
                                    </p:set>
                                    <p:animEffect transition="in" filter="fade">
                                      <p:cBhvr>
                                        <p:cTn id="37" dur="400"/>
                                        <p:tgtEl>
                                          <p:spTgt spid="11435"/>
                                        </p:tgtEl>
                                      </p:cBhvr>
                                    </p:animEffect>
                                  </p:childTnLst>
                                </p:cTn>
                              </p:par>
                              <p:par>
                                <p:cTn id="38" presetID="10" presetClass="entr" presetSubtype="0" fill="hold" nodeType="withEffect">
                                  <p:stCondLst>
                                    <p:cond delay="0"/>
                                  </p:stCondLst>
                                  <p:childTnLst>
                                    <p:set>
                                      <p:cBhvr>
                                        <p:cTn id="39" dur="1" fill="hold">
                                          <p:stCondLst>
                                            <p:cond delay="0"/>
                                          </p:stCondLst>
                                        </p:cTn>
                                        <p:tgtEl>
                                          <p:spTgt spid="11446"/>
                                        </p:tgtEl>
                                        <p:attrNameLst>
                                          <p:attrName>style.visibility</p:attrName>
                                        </p:attrNameLst>
                                      </p:cBhvr>
                                      <p:to>
                                        <p:strVal val="visible"/>
                                      </p:to>
                                    </p:set>
                                    <p:animEffect transition="in" filter="fade">
                                      <p:cBhvr>
                                        <p:cTn id="40" dur="1000"/>
                                        <p:tgtEl>
                                          <p:spTgt spid="11446"/>
                                        </p:tgtEl>
                                      </p:cBhvr>
                                    </p:animEffect>
                                  </p:childTnLst>
                                </p:cTn>
                              </p:par>
                              <p:par>
                                <p:cTn id="41" presetID="10" presetClass="entr" presetSubtype="0" fill="hold" nodeType="withEffect">
                                  <p:stCondLst>
                                    <p:cond delay="0"/>
                                  </p:stCondLst>
                                  <p:childTnLst>
                                    <p:set>
                                      <p:cBhvr>
                                        <p:cTn id="42" dur="1" fill="hold">
                                          <p:stCondLst>
                                            <p:cond delay="0"/>
                                          </p:stCondLst>
                                        </p:cTn>
                                        <p:tgtEl>
                                          <p:spTgt spid="11436"/>
                                        </p:tgtEl>
                                        <p:attrNameLst>
                                          <p:attrName>style.visibility</p:attrName>
                                        </p:attrNameLst>
                                      </p:cBhvr>
                                      <p:to>
                                        <p:strVal val="visible"/>
                                      </p:to>
                                    </p:set>
                                    <p:animEffect transition="in" filter="fade">
                                      <p:cBhvr>
                                        <p:cTn id="43" dur="500"/>
                                        <p:tgtEl>
                                          <p:spTgt spid="11436"/>
                                        </p:tgtEl>
                                      </p:cBhvr>
                                    </p:animEffect>
                                  </p:childTnLst>
                                </p:cTn>
                              </p:par>
                              <p:par>
                                <p:cTn id="44" presetID="10" presetClass="entr" presetSubtype="0" fill="hold" nodeType="withEffect">
                                  <p:stCondLst>
                                    <p:cond delay="0"/>
                                  </p:stCondLst>
                                  <p:childTnLst>
                                    <p:set>
                                      <p:cBhvr>
                                        <p:cTn id="45" dur="1" fill="hold">
                                          <p:stCondLst>
                                            <p:cond delay="0"/>
                                          </p:stCondLst>
                                        </p:cTn>
                                        <p:tgtEl>
                                          <p:spTgt spid="11448"/>
                                        </p:tgtEl>
                                        <p:attrNameLst>
                                          <p:attrName>style.visibility</p:attrName>
                                        </p:attrNameLst>
                                      </p:cBhvr>
                                      <p:to>
                                        <p:strVal val="visible"/>
                                      </p:to>
                                    </p:set>
                                    <p:animEffect transition="in" filter="fade">
                                      <p:cBhvr>
                                        <p:cTn id="46" dur="1000"/>
                                        <p:tgtEl>
                                          <p:spTgt spid="11448"/>
                                        </p:tgtEl>
                                      </p:cBhvr>
                                    </p:animEffect>
                                  </p:childTnLst>
                                </p:cTn>
                              </p:par>
                              <p:par>
                                <p:cTn id="47" presetID="10" presetClass="entr" presetSubtype="0" fill="hold" nodeType="withEffect">
                                  <p:stCondLst>
                                    <p:cond delay="0"/>
                                  </p:stCondLst>
                                  <p:childTnLst>
                                    <p:set>
                                      <p:cBhvr>
                                        <p:cTn id="48" dur="1" fill="hold">
                                          <p:stCondLst>
                                            <p:cond delay="0"/>
                                          </p:stCondLst>
                                        </p:cTn>
                                        <p:tgtEl>
                                          <p:spTgt spid="11450"/>
                                        </p:tgtEl>
                                        <p:attrNameLst>
                                          <p:attrName>style.visibility</p:attrName>
                                        </p:attrNameLst>
                                      </p:cBhvr>
                                      <p:to>
                                        <p:strVal val="visible"/>
                                      </p:to>
                                    </p:set>
                                    <p:animEffect transition="in" filter="fade">
                                      <p:cBhvr>
                                        <p:cTn id="49" dur="500"/>
                                        <p:tgtEl>
                                          <p:spTgt spid="11450"/>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400"/>
                                        <p:tgtEl>
                                          <p:spTgt spid="2"/>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4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727707" y="141804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Sina extension for </a:t>
            </a:r>
            <a:r>
              <a:rPr lang="en-US" sz="2000" b="0" dirty="0" err="1">
                <a:solidFill>
                  <a:schemeClr val="tx1"/>
                </a:solidFill>
                <a:latin typeface="Calibri" panose="020F0502020204030204" pitchFamily="34" charset="0"/>
                <a:cs typeface="Calibri" panose="020F0502020204030204" pitchFamily="34" charset="0"/>
              </a:rPr>
              <a:t>elementor</a:t>
            </a:r>
            <a:r>
              <a:rPr lang="en-US" sz="2000" b="0" dirty="0">
                <a:solidFill>
                  <a:schemeClr val="tx1"/>
                </a:solidFill>
                <a:latin typeface="Calibri" panose="020F0502020204030204" pitchFamily="34" charset="0"/>
                <a:cs typeface="Calibri" panose="020F0502020204030204" pitchFamily="34" charset="0"/>
              </a:rPr>
              <a:t> </a:t>
            </a:r>
          </a:p>
          <a:p>
            <a:pPr algn="l"/>
            <a:endParaRPr lang="en-US" sz="2000" b="0" dirty="0">
              <a:latin typeface="Calibri" panose="020F0502020204030204" pitchFamily="34" charset="0"/>
              <a:cs typeface="Calibri" panose="020F0502020204030204" pitchFamily="34" charset="0"/>
            </a:endParaRPr>
          </a:p>
        </p:txBody>
      </p:sp>
      <p:sp>
        <p:nvSpPr>
          <p:cNvPr id="12" name="Title 2">
            <a:extLst>
              <a:ext uri="{FF2B5EF4-FFF2-40B4-BE49-F238E27FC236}">
                <a16:creationId xmlns:a16="http://schemas.microsoft.com/office/drawing/2014/main" id="{BD19FE69-B71A-515F-E397-3C1F026350C5}"/>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pic>
        <p:nvPicPr>
          <p:cNvPr id="13" name="object 19">
            <a:extLst>
              <a:ext uri="{FF2B5EF4-FFF2-40B4-BE49-F238E27FC236}">
                <a16:creationId xmlns:a16="http://schemas.microsoft.com/office/drawing/2014/main" id="{85547B89-A0EC-9285-3C38-DECD11B5C75B}"/>
              </a:ext>
            </a:extLst>
          </p:cNvPr>
          <p:cNvPicPr/>
          <p:nvPr/>
        </p:nvPicPr>
        <p:blipFill rotWithShape="1">
          <a:blip r:embed="rId3" cstate="print"/>
          <a:srcRect t="21940"/>
          <a:stretch/>
        </p:blipFill>
        <p:spPr>
          <a:xfrm>
            <a:off x="3795823" y="2434856"/>
            <a:ext cx="4774959" cy="2302241"/>
          </a:xfrm>
          <a:prstGeom prst="rect">
            <a:avLst/>
          </a:prstGeom>
        </p:spPr>
      </p:pic>
    </p:spTree>
    <p:extLst>
      <p:ext uri="{BB962C8B-B14F-4D97-AF65-F5344CB8AC3E}">
        <p14:creationId xmlns:p14="http://schemas.microsoft.com/office/powerpoint/2010/main" val="1011637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774568" y="143510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Create a template </a:t>
            </a:r>
          </a:p>
          <a:p>
            <a:pPr algn="l"/>
            <a:endParaRPr lang="en-US" sz="2000" b="0" dirty="0">
              <a:latin typeface="Calibri" panose="020F0502020204030204" pitchFamily="34" charset="0"/>
              <a:cs typeface="Calibri" panose="020F0502020204030204" pitchFamily="34" charset="0"/>
            </a:endParaRPr>
          </a:p>
        </p:txBody>
      </p:sp>
      <p:pic>
        <p:nvPicPr>
          <p:cNvPr id="4" name="object 11">
            <a:extLst>
              <a:ext uri="{FF2B5EF4-FFF2-40B4-BE49-F238E27FC236}">
                <a16:creationId xmlns:a16="http://schemas.microsoft.com/office/drawing/2014/main" id="{806E0810-C826-22FC-D4E4-027DD8C7D99C}"/>
              </a:ext>
            </a:extLst>
          </p:cNvPr>
          <p:cNvPicPr/>
          <p:nvPr/>
        </p:nvPicPr>
        <p:blipFill>
          <a:blip r:embed="rId3" cstate="print"/>
          <a:stretch>
            <a:fillRect/>
          </a:stretch>
        </p:blipFill>
        <p:spPr>
          <a:xfrm>
            <a:off x="3583172" y="2048613"/>
            <a:ext cx="5088445" cy="2840591"/>
          </a:xfrm>
          <a:prstGeom prst="rect">
            <a:avLst/>
          </a:prstGeom>
        </p:spPr>
      </p:pic>
      <p:sp>
        <p:nvSpPr>
          <p:cNvPr id="9" name="Title 2">
            <a:extLst>
              <a:ext uri="{FF2B5EF4-FFF2-40B4-BE49-F238E27FC236}">
                <a16:creationId xmlns:a16="http://schemas.microsoft.com/office/drawing/2014/main" id="{9FA8962A-2B88-F9A4-0133-56B31595AE28}"/>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416978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774568" y="143510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Templates library</a:t>
            </a:r>
          </a:p>
          <a:p>
            <a:pPr algn="l"/>
            <a:endParaRPr lang="en-US" sz="2000" b="0" dirty="0">
              <a:latin typeface="Calibri" panose="020F0502020204030204" pitchFamily="34" charset="0"/>
              <a:cs typeface="Calibri" panose="020F0502020204030204" pitchFamily="34" charset="0"/>
            </a:endParaRPr>
          </a:p>
        </p:txBody>
      </p:sp>
      <p:pic>
        <p:nvPicPr>
          <p:cNvPr id="5" name="object 12">
            <a:extLst>
              <a:ext uri="{FF2B5EF4-FFF2-40B4-BE49-F238E27FC236}">
                <a16:creationId xmlns:a16="http://schemas.microsoft.com/office/drawing/2014/main" id="{DB721837-91CD-D778-F0AF-6D9F5A2D80B7}"/>
              </a:ext>
            </a:extLst>
          </p:cNvPr>
          <p:cNvPicPr/>
          <p:nvPr/>
        </p:nvPicPr>
        <p:blipFill>
          <a:blip r:embed="rId3" cstate="print"/>
          <a:stretch>
            <a:fillRect/>
          </a:stretch>
        </p:blipFill>
        <p:spPr>
          <a:xfrm>
            <a:off x="3402419" y="1924492"/>
            <a:ext cx="5421382" cy="3074917"/>
          </a:xfrm>
          <a:prstGeom prst="rect">
            <a:avLst/>
          </a:prstGeom>
        </p:spPr>
      </p:pic>
      <p:sp>
        <p:nvSpPr>
          <p:cNvPr id="8" name="Title 2">
            <a:extLst>
              <a:ext uri="{FF2B5EF4-FFF2-40B4-BE49-F238E27FC236}">
                <a16:creationId xmlns:a16="http://schemas.microsoft.com/office/drawing/2014/main" id="{7ABD701E-6165-AB70-4E66-5861CF6F900E}"/>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Tree>
    <p:extLst>
      <p:ext uri="{BB962C8B-B14F-4D97-AF65-F5344CB8AC3E}">
        <p14:creationId xmlns:p14="http://schemas.microsoft.com/office/powerpoint/2010/main" val="24934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ABD701E-6165-AB70-4E66-5861CF6F900E}"/>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
        <p:nvSpPr>
          <p:cNvPr id="3" name="Title 2">
            <a:extLst>
              <a:ext uri="{FF2B5EF4-FFF2-40B4-BE49-F238E27FC236}">
                <a16:creationId xmlns:a16="http://schemas.microsoft.com/office/drawing/2014/main" id="{B2292249-1F07-E7B9-961D-7E16454B6F22}"/>
              </a:ext>
            </a:extLst>
          </p:cNvPr>
          <p:cNvSpPr txBox="1">
            <a:spLocks/>
          </p:cNvSpPr>
          <p:nvPr/>
        </p:nvSpPr>
        <p:spPr>
          <a:xfrm>
            <a:off x="774568" y="143510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err="1">
                <a:solidFill>
                  <a:schemeClr val="tx1"/>
                </a:solidFill>
                <a:latin typeface="Calibri" panose="020F0502020204030204" pitchFamily="34" charset="0"/>
                <a:cs typeface="Calibri" panose="020F0502020204030204" pitchFamily="34" charset="0"/>
              </a:rPr>
              <a:t>Woocommerce</a:t>
            </a:r>
            <a:r>
              <a:rPr lang="en-US" sz="2000" b="0" dirty="0">
                <a:solidFill>
                  <a:schemeClr val="tx1"/>
                </a:solidFill>
                <a:latin typeface="Calibri" panose="020F0502020204030204" pitchFamily="34" charset="0"/>
                <a:cs typeface="Calibri" panose="020F0502020204030204" pitchFamily="34" charset="0"/>
              </a:rPr>
              <a:t> </a:t>
            </a:r>
          </a:p>
          <a:p>
            <a:pPr algn="l"/>
            <a:endParaRPr lang="en-US" sz="2000" b="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2299B7B-687E-781F-929F-94534B18870D}"/>
              </a:ext>
            </a:extLst>
          </p:cNvPr>
          <p:cNvPicPr>
            <a:picLocks noChangeAspect="1"/>
          </p:cNvPicPr>
          <p:nvPr/>
        </p:nvPicPr>
        <p:blipFill>
          <a:blip r:embed="rId3"/>
          <a:stretch>
            <a:fillRect/>
          </a:stretch>
        </p:blipFill>
        <p:spPr>
          <a:xfrm>
            <a:off x="1249569" y="2107200"/>
            <a:ext cx="6882248" cy="2629897"/>
          </a:xfrm>
          <a:prstGeom prst="rect">
            <a:avLst/>
          </a:prstGeom>
        </p:spPr>
      </p:pic>
    </p:spTree>
    <p:extLst>
      <p:ext uri="{BB962C8B-B14F-4D97-AF65-F5344CB8AC3E}">
        <p14:creationId xmlns:p14="http://schemas.microsoft.com/office/powerpoint/2010/main" val="1825771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ABD701E-6165-AB70-4E66-5861CF6F900E}"/>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pic>
        <p:nvPicPr>
          <p:cNvPr id="4" name="Picture 3">
            <a:extLst>
              <a:ext uri="{FF2B5EF4-FFF2-40B4-BE49-F238E27FC236}">
                <a16:creationId xmlns:a16="http://schemas.microsoft.com/office/drawing/2014/main" id="{6914FB03-EB82-7EAF-1A0F-820E7BA448BB}"/>
              </a:ext>
            </a:extLst>
          </p:cNvPr>
          <p:cNvPicPr>
            <a:picLocks noChangeAspect="1"/>
          </p:cNvPicPr>
          <p:nvPr/>
        </p:nvPicPr>
        <p:blipFill>
          <a:blip r:embed="rId3"/>
          <a:stretch>
            <a:fillRect/>
          </a:stretch>
        </p:blipFill>
        <p:spPr>
          <a:xfrm>
            <a:off x="808369" y="1774308"/>
            <a:ext cx="7527258" cy="2702740"/>
          </a:xfrm>
          <a:prstGeom prst="rect">
            <a:avLst/>
          </a:prstGeom>
        </p:spPr>
      </p:pic>
      <p:sp>
        <p:nvSpPr>
          <p:cNvPr id="5" name="Title 2">
            <a:extLst>
              <a:ext uri="{FF2B5EF4-FFF2-40B4-BE49-F238E27FC236}">
                <a16:creationId xmlns:a16="http://schemas.microsoft.com/office/drawing/2014/main" id="{4E29D418-A3F7-62C1-FFCA-9C298C7929C7}"/>
              </a:ext>
            </a:extLst>
          </p:cNvPr>
          <p:cNvSpPr txBox="1">
            <a:spLocks/>
          </p:cNvSpPr>
          <p:nvPr/>
        </p:nvSpPr>
        <p:spPr>
          <a:xfrm>
            <a:off x="508796" y="1160803"/>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err="1">
                <a:solidFill>
                  <a:schemeClr val="tx1"/>
                </a:solidFill>
                <a:latin typeface="Calibri" panose="020F0502020204030204" pitchFamily="34" charset="0"/>
                <a:cs typeface="Calibri" panose="020F0502020204030204" pitchFamily="34" charset="0"/>
              </a:rPr>
              <a:t>Woocommerce</a:t>
            </a:r>
            <a:r>
              <a:rPr lang="en-US" sz="2000" b="0" dirty="0">
                <a:solidFill>
                  <a:schemeClr val="tx1"/>
                </a:solidFill>
                <a:latin typeface="Calibri" panose="020F0502020204030204" pitchFamily="34" charset="0"/>
                <a:cs typeface="Calibri" panose="020F0502020204030204" pitchFamily="34" charset="0"/>
              </a:rPr>
              <a:t>  orders</a:t>
            </a:r>
          </a:p>
        </p:txBody>
      </p:sp>
    </p:spTree>
    <p:extLst>
      <p:ext uri="{BB962C8B-B14F-4D97-AF65-F5344CB8AC3E}">
        <p14:creationId xmlns:p14="http://schemas.microsoft.com/office/powerpoint/2010/main" val="55554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ABD701E-6165-AB70-4E66-5861CF6F900E}"/>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
        <p:nvSpPr>
          <p:cNvPr id="5" name="Title 2">
            <a:extLst>
              <a:ext uri="{FF2B5EF4-FFF2-40B4-BE49-F238E27FC236}">
                <a16:creationId xmlns:a16="http://schemas.microsoft.com/office/drawing/2014/main" id="{4E29D418-A3F7-62C1-FFCA-9C298C7929C7}"/>
              </a:ext>
            </a:extLst>
          </p:cNvPr>
          <p:cNvSpPr txBox="1">
            <a:spLocks/>
          </p:cNvSpPr>
          <p:nvPr/>
        </p:nvSpPr>
        <p:spPr>
          <a:xfrm>
            <a:off x="508796" y="1160803"/>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err="1">
                <a:solidFill>
                  <a:schemeClr val="tx1"/>
                </a:solidFill>
                <a:latin typeface="Calibri" panose="020F0502020204030204" pitchFamily="34" charset="0"/>
                <a:cs typeface="Calibri" panose="020F0502020204030204" pitchFamily="34" charset="0"/>
              </a:rPr>
              <a:t>Woocommerce</a:t>
            </a:r>
            <a:r>
              <a:rPr lang="en-US" sz="2000" b="0" dirty="0">
                <a:solidFill>
                  <a:schemeClr val="tx1"/>
                </a:solidFill>
                <a:latin typeface="Calibri" panose="020F0502020204030204" pitchFamily="34" charset="0"/>
                <a:cs typeface="Calibri" panose="020F0502020204030204" pitchFamily="34" charset="0"/>
              </a:rPr>
              <a:t>  coupons</a:t>
            </a:r>
          </a:p>
        </p:txBody>
      </p:sp>
      <p:pic>
        <p:nvPicPr>
          <p:cNvPr id="3" name="Picture 2">
            <a:extLst>
              <a:ext uri="{FF2B5EF4-FFF2-40B4-BE49-F238E27FC236}">
                <a16:creationId xmlns:a16="http://schemas.microsoft.com/office/drawing/2014/main" id="{70513131-B3CE-385A-57A1-3DF1DCBAC28C}"/>
              </a:ext>
            </a:extLst>
          </p:cNvPr>
          <p:cNvPicPr>
            <a:picLocks noChangeAspect="1"/>
          </p:cNvPicPr>
          <p:nvPr/>
        </p:nvPicPr>
        <p:blipFill>
          <a:blip r:embed="rId3"/>
          <a:stretch>
            <a:fillRect/>
          </a:stretch>
        </p:blipFill>
        <p:spPr>
          <a:xfrm>
            <a:off x="0" y="1666371"/>
            <a:ext cx="9144000" cy="997248"/>
          </a:xfrm>
          <a:prstGeom prst="rect">
            <a:avLst/>
          </a:prstGeom>
        </p:spPr>
      </p:pic>
      <p:pic>
        <p:nvPicPr>
          <p:cNvPr id="7" name="Picture 6">
            <a:extLst>
              <a:ext uri="{FF2B5EF4-FFF2-40B4-BE49-F238E27FC236}">
                <a16:creationId xmlns:a16="http://schemas.microsoft.com/office/drawing/2014/main" id="{73F2D87E-0C9A-9309-1481-018CAA2BBC19}"/>
              </a:ext>
            </a:extLst>
          </p:cNvPr>
          <p:cNvPicPr>
            <a:picLocks noChangeAspect="1"/>
          </p:cNvPicPr>
          <p:nvPr/>
        </p:nvPicPr>
        <p:blipFill>
          <a:blip r:embed="rId4"/>
          <a:stretch>
            <a:fillRect/>
          </a:stretch>
        </p:blipFill>
        <p:spPr>
          <a:xfrm>
            <a:off x="5095067" y="2663619"/>
            <a:ext cx="4087533" cy="2344547"/>
          </a:xfrm>
          <a:prstGeom prst="rect">
            <a:avLst/>
          </a:prstGeom>
        </p:spPr>
      </p:pic>
    </p:spTree>
    <p:extLst>
      <p:ext uri="{BB962C8B-B14F-4D97-AF65-F5344CB8AC3E}">
        <p14:creationId xmlns:p14="http://schemas.microsoft.com/office/powerpoint/2010/main" val="6471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ABD701E-6165-AB70-4E66-5861CF6F900E}"/>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
        <p:nvSpPr>
          <p:cNvPr id="5" name="Title 2">
            <a:extLst>
              <a:ext uri="{FF2B5EF4-FFF2-40B4-BE49-F238E27FC236}">
                <a16:creationId xmlns:a16="http://schemas.microsoft.com/office/drawing/2014/main" id="{4E29D418-A3F7-62C1-FFCA-9C298C7929C7}"/>
              </a:ext>
            </a:extLst>
          </p:cNvPr>
          <p:cNvSpPr txBox="1">
            <a:spLocks/>
          </p:cNvSpPr>
          <p:nvPr/>
        </p:nvSpPr>
        <p:spPr>
          <a:xfrm>
            <a:off x="508796" y="1160803"/>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err="1">
                <a:solidFill>
                  <a:schemeClr val="tx1"/>
                </a:solidFill>
                <a:latin typeface="Calibri" panose="020F0502020204030204" pitchFamily="34" charset="0"/>
                <a:cs typeface="Calibri" panose="020F0502020204030204" pitchFamily="34" charset="0"/>
              </a:rPr>
              <a:t>Woocommerce</a:t>
            </a:r>
            <a:r>
              <a:rPr lang="en-US" sz="2000" b="0" dirty="0">
                <a:solidFill>
                  <a:schemeClr val="tx1"/>
                </a:solidFill>
                <a:latin typeface="Calibri" panose="020F0502020204030204" pitchFamily="34" charset="0"/>
                <a:cs typeface="Calibri" panose="020F0502020204030204" pitchFamily="34" charset="0"/>
              </a:rPr>
              <a:t>  shipping</a:t>
            </a:r>
          </a:p>
        </p:txBody>
      </p:sp>
      <p:pic>
        <p:nvPicPr>
          <p:cNvPr id="4" name="Picture 3">
            <a:extLst>
              <a:ext uri="{FF2B5EF4-FFF2-40B4-BE49-F238E27FC236}">
                <a16:creationId xmlns:a16="http://schemas.microsoft.com/office/drawing/2014/main" id="{CE19B777-3317-5B98-1DC2-18D017AA8C3F}"/>
              </a:ext>
            </a:extLst>
          </p:cNvPr>
          <p:cNvPicPr>
            <a:picLocks noChangeAspect="1"/>
          </p:cNvPicPr>
          <p:nvPr/>
        </p:nvPicPr>
        <p:blipFill>
          <a:blip r:embed="rId3"/>
          <a:stretch>
            <a:fillRect/>
          </a:stretch>
        </p:blipFill>
        <p:spPr>
          <a:xfrm>
            <a:off x="138223" y="2050508"/>
            <a:ext cx="8580474" cy="2551146"/>
          </a:xfrm>
          <a:prstGeom prst="rect">
            <a:avLst/>
          </a:prstGeom>
        </p:spPr>
      </p:pic>
    </p:spTree>
    <p:extLst>
      <p:ext uri="{BB962C8B-B14F-4D97-AF65-F5344CB8AC3E}">
        <p14:creationId xmlns:p14="http://schemas.microsoft.com/office/powerpoint/2010/main" val="3125695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CB385F86-447B-8265-89C7-0089D3081831}"/>
              </a:ext>
            </a:extLst>
          </p:cNvPr>
          <p:cNvSpPr txBox="1">
            <a:spLocks/>
          </p:cNvSpPr>
          <p:nvPr/>
        </p:nvSpPr>
        <p:spPr>
          <a:xfrm>
            <a:off x="774568" y="143510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Wishlist </a:t>
            </a:r>
          </a:p>
          <a:p>
            <a:pPr algn="l"/>
            <a:endParaRPr lang="en-US" sz="2000" b="0" dirty="0">
              <a:latin typeface="Calibri" panose="020F0502020204030204" pitchFamily="34" charset="0"/>
              <a:cs typeface="Calibri" panose="020F0502020204030204" pitchFamily="34" charset="0"/>
            </a:endParaRPr>
          </a:p>
        </p:txBody>
      </p:sp>
      <p:sp>
        <p:nvSpPr>
          <p:cNvPr id="8" name="Title 2">
            <a:extLst>
              <a:ext uri="{FF2B5EF4-FFF2-40B4-BE49-F238E27FC236}">
                <a16:creationId xmlns:a16="http://schemas.microsoft.com/office/drawing/2014/main" id="{7ABD701E-6165-AB70-4E66-5861CF6F900E}"/>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pic>
        <p:nvPicPr>
          <p:cNvPr id="6" name="Picture 5">
            <a:extLst>
              <a:ext uri="{FF2B5EF4-FFF2-40B4-BE49-F238E27FC236}">
                <a16:creationId xmlns:a16="http://schemas.microsoft.com/office/drawing/2014/main" id="{E7BD854A-3294-7F38-8C42-C66B82BF59FE}"/>
              </a:ext>
            </a:extLst>
          </p:cNvPr>
          <p:cNvPicPr>
            <a:picLocks noChangeAspect="1"/>
          </p:cNvPicPr>
          <p:nvPr/>
        </p:nvPicPr>
        <p:blipFill>
          <a:blip r:embed="rId3"/>
          <a:stretch>
            <a:fillRect/>
          </a:stretch>
        </p:blipFill>
        <p:spPr>
          <a:xfrm>
            <a:off x="437457" y="1909284"/>
            <a:ext cx="8463516" cy="3234216"/>
          </a:xfrm>
          <a:prstGeom prst="rect">
            <a:avLst/>
          </a:prstGeom>
        </p:spPr>
      </p:pic>
    </p:spTree>
    <p:extLst>
      <p:ext uri="{BB962C8B-B14F-4D97-AF65-F5344CB8AC3E}">
        <p14:creationId xmlns:p14="http://schemas.microsoft.com/office/powerpoint/2010/main" val="3506127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6073189" y="89059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649305" y="863225"/>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2">
            <a:extLst>
              <a:ext uri="{FF2B5EF4-FFF2-40B4-BE49-F238E27FC236}">
                <a16:creationId xmlns:a16="http://schemas.microsoft.com/office/drawing/2014/main" id="{7ABD701E-6165-AB70-4E66-5861CF6F900E}"/>
              </a:ext>
            </a:extLst>
          </p:cNvPr>
          <p:cNvSpPr>
            <a:spLocks noGrp="1"/>
          </p:cNvSpPr>
          <p:nvPr>
            <p:ph type="title"/>
          </p:nvPr>
        </p:nvSpPr>
        <p:spPr>
          <a:xfrm>
            <a:off x="2602042" y="406403"/>
            <a:ext cx="3939915" cy="759400"/>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Plug-ins</a:t>
            </a:r>
          </a:p>
        </p:txBody>
      </p:sp>
      <p:sp>
        <p:nvSpPr>
          <p:cNvPr id="3" name="Title 2">
            <a:extLst>
              <a:ext uri="{FF2B5EF4-FFF2-40B4-BE49-F238E27FC236}">
                <a16:creationId xmlns:a16="http://schemas.microsoft.com/office/drawing/2014/main" id="{791386A2-8975-C5F9-7CAC-079242570044}"/>
              </a:ext>
            </a:extLst>
          </p:cNvPr>
          <p:cNvSpPr txBox="1">
            <a:spLocks/>
          </p:cNvSpPr>
          <p:nvPr/>
        </p:nvSpPr>
        <p:spPr>
          <a:xfrm>
            <a:off x="774568" y="1435108"/>
            <a:ext cx="8126405" cy="61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err="1">
                <a:solidFill>
                  <a:schemeClr val="tx1"/>
                </a:solidFill>
                <a:latin typeface="Calibri" panose="020F0502020204030204" pitchFamily="34" charset="0"/>
                <a:cs typeface="Calibri" panose="020F0502020204030204" pitchFamily="34" charset="0"/>
              </a:rPr>
              <a:t>Woocommerce</a:t>
            </a:r>
            <a:r>
              <a:rPr lang="en-US" sz="2000" b="0" dirty="0">
                <a:solidFill>
                  <a:schemeClr val="tx1"/>
                </a:solidFill>
                <a:latin typeface="Calibri" panose="020F0502020204030204" pitchFamily="34" charset="0"/>
                <a:cs typeface="Calibri" panose="020F0502020204030204" pitchFamily="34" charset="0"/>
              </a:rPr>
              <a:t> payment </a:t>
            </a:r>
          </a:p>
          <a:p>
            <a:pPr algn="l"/>
            <a:endParaRPr lang="en-US" sz="2000" b="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85D06D7-D228-A5AB-0D8C-219E4888586F}"/>
              </a:ext>
            </a:extLst>
          </p:cNvPr>
          <p:cNvPicPr>
            <a:picLocks noChangeAspect="1"/>
          </p:cNvPicPr>
          <p:nvPr/>
        </p:nvPicPr>
        <p:blipFill rotWithShape="1">
          <a:blip r:embed="rId3">
            <a:extLst>
              <a:ext uri="{28A0092B-C50C-407E-A947-70E740481C1C}">
                <a14:useLocalDpi xmlns:a14="http://schemas.microsoft.com/office/drawing/2010/main" val="0"/>
              </a:ext>
            </a:extLst>
          </a:blip>
          <a:srcRect l="3546" t="20350" r="69057" b="40876"/>
          <a:stretch/>
        </p:blipFill>
        <p:spPr>
          <a:xfrm>
            <a:off x="508934" y="2144683"/>
            <a:ext cx="2863501" cy="2863501"/>
          </a:xfrm>
          <a:prstGeom prst="rect">
            <a:avLst/>
          </a:prstGeom>
        </p:spPr>
      </p:pic>
      <p:pic>
        <p:nvPicPr>
          <p:cNvPr id="7" name="Picture 6">
            <a:extLst>
              <a:ext uri="{FF2B5EF4-FFF2-40B4-BE49-F238E27FC236}">
                <a16:creationId xmlns:a16="http://schemas.microsoft.com/office/drawing/2014/main" id="{AEA25BE6-9B3D-160D-FF4F-154A5990C0A6}"/>
              </a:ext>
            </a:extLst>
          </p:cNvPr>
          <p:cNvPicPr>
            <a:picLocks noChangeAspect="1"/>
          </p:cNvPicPr>
          <p:nvPr/>
        </p:nvPicPr>
        <p:blipFill rotWithShape="1">
          <a:blip r:embed="rId4"/>
          <a:srcRect l="2145"/>
          <a:stretch/>
        </p:blipFill>
        <p:spPr>
          <a:xfrm>
            <a:off x="3663236" y="2451585"/>
            <a:ext cx="5136361" cy="2238687"/>
          </a:xfrm>
          <a:prstGeom prst="rect">
            <a:avLst/>
          </a:prstGeom>
        </p:spPr>
      </p:pic>
    </p:spTree>
    <p:extLst>
      <p:ext uri="{BB962C8B-B14F-4D97-AF65-F5344CB8AC3E}">
        <p14:creationId xmlns:p14="http://schemas.microsoft.com/office/powerpoint/2010/main" val="348876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75"/>
        <p:cNvGrpSpPr/>
        <p:nvPr/>
      </p:nvGrpSpPr>
      <p:grpSpPr>
        <a:xfrm>
          <a:off x="0" y="0"/>
          <a:ext cx="0" cy="0"/>
          <a:chOff x="0" y="0"/>
          <a:chExt cx="0" cy="0"/>
        </a:xfrm>
      </p:grpSpPr>
      <p:sp>
        <p:nvSpPr>
          <p:cNvPr id="22776" name="Google Shape;22776;p99"/>
          <p:cNvSpPr txBox="1">
            <a:spLocks noGrp="1"/>
          </p:cNvSpPr>
          <p:nvPr>
            <p:ph type="title"/>
          </p:nvPr>
        </p:nvSpPr>
        <p:spPr>
          <a:xfrm>
            <a:off x="2172974" y="1441575"/>
            <a:ext cx="4993369" cy="22266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System architecture</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2889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75"/>
        <p:cNvGrpSpPr/>
        <p:nvPr/>
      </p:nvGrpSpPr>
      <p:grpSpPr>
        <a:xfrm>
          <a:off x="0" y="0"/>
          <a:ext cx="0" cy="0"/>
          <a:chOff x="0" y="0"/>
          <a:chExt cx="0" cy="0"/>
        </a:xfrm>
      </p:grpSpPr>
      <p:sp>
        <p:nvSpPr>
          <p:cNvPr id="22776" name="Google Shape;22776;p99"/>
          <p:cNvSpPr txBox="1">
            <a:spLocks noGrp="1"/>
          </p:cNvSpPr>
          <p:nvPr>
            <p:ph type="title"/>
          </p:nvPr>
        </p:nvSpPr>
        <p:spPr>
          <a:xfrm>
            <a:off x="2172974" y="1441575"/>
            <a:ext cx="4993369" cy="22266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alibri" panose="020F0502020204030204" pitchFamily="34" charset="0"/>
                <a:cs typeface="Calibri" panose="020F0502020204030204" pitchFamily="34" charset="0"/>
              </a:rPr>
              <a:t>Introduction</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8915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75"/>
        <p:cNvGrpSpPr/>
        <p:nvPr/>
      </p:nvGrpSpPr>
      <p:grpSpPr>
        <a:xfrm>
          <a:off x="0" y="0"/>
          <a:ext cx="0" cy="0"/>
          <a:chOff x="0" y="0"/>
          <a:chExt cx="0" cy="0"/>
        </a:xfrm>
      </p:grpSpPr>
      <p:pic>
        <p:nvPicPr>
          <p:cNvPr id="7" name="Picture 6">
            <a:extLst>
              <a:ext uri="{FF2B5EF4-FFF2-40B4-BE49-F238E27FC236}">
                <a16:creationId xmlns:a16="http://schemas.microsoft.com/office/drawing/2014/main" id="{00CFF0B8-F268-5663-2C56-1D768AD2CD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4002" y="1597308"/>
            <a:ext cx="6235996" cy="2445489"/>
          </a:xfrm>
          <a:prstGeom prst="rect">
            <a:avLst/>
          </a:prstGeom>
          <a:noFill/>
          <a:ln>
            <a:noFill/>
          </a:ln>
        </p:spPr>
      </p:pic>
    </p:spTree>
    <p:extLst>
      <p:ext uri="{BB962C8B-B14F-4D97-AF65-F5344CB8AC3E}">
        <p14:creationId xmlns:p14="http://schemas.microsoft.com/office/powerpoint/2010/main" val="34258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75"/>
        <p:cNvGrpSpPr/>
        <p:nvPr/>
      </p:nvGrpSpPr>
      <p:grpSpPr>
        <a:xfrm>
          <a:off x="0" y="0"/>
          <a:ext cx="0" cy="0"/>
          <a:chOff x="0" y="0"/>
          <a:chExt cx="0" cy="0"/>
        </a:xfrm>
      </p:grpSpPr>
      <p:sp>
        <p:nvSpPr>
          <p:cNvPr id="22776" name="Google Shape;22776;p99"/>
          <p:cNvSpPr txBox="1">
            <a:spLocks noGrp="1"/>
          </p:cNvSpPr>
          <p:nvPr>
            <p:ph type="title"/>
          </p:nvPr>
        </p:nvSpPr>
        <p:spPr>
          <a:xfrm>
            <a:off x="2172974" y="1441575"/>
            <a:ext cx="4993369" cy="22266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Project demo </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6504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70"/>
        <p:cNvGrpSpPr/>
        <p:nvPr/>
      </p:nvGrpSpPr>
      <p:grpSpPr>
        <a:xfrm>
          <a:off x="0" y="0"/>
          <a:ext cx="0" cy="0"/>
          <a:chOff x="0" y="0"/>
          <a:chExt cx="0" cy="0"/>
        </a:xfrm>
      </p:grpSpPr>
      <p:grpSp>
        <p:nvGrpSpPr>
          <p:cNvPr id="21671" name="Google Shape;21671;p97"/>
          <p:cNvGrpSpPr/>
          <p:nvPr/>
        </p:nvGrpSpPr>
        <p:grpSpPr>
          <a:xfrm>
            <a:off x="1151068" y="1153928"/>
            <a:ext cx="7030432" cy="3722097"/>
            <a:chOff x="238125" y="351975"/>
            <a:chExt cx="7143025" cy="5010575"/>
          </a:xfrm>
        </p:grpSpPr>
        <p:sp>
          <p:nvSpPr>
            <p:cNvPr id="21672" name="Google Shape;21672;p97"/>
            <p:cNvSpPr/>
            <p:nvPr/>
          </p:nvSpPr>
          <p:spPr>
            <a:xfrm>
              <a:off x="238125" y="398550"/>
              <a:ext cx="7143025" cy="4964000"/>
            </a:xfrm>
            <a:custGeom>
              <a:avLst/>
              <a:gdLst/>
              <a:ahLst/>
              <a:cxnLst/>
              <a:rect l="l" t="t" r="r" b="b"/>
              <a:pathLst>
                <a:path w="285721" h="198560" extrusionOk="0">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3" name="Google Shape;21673;p97"/>
            <p:cNvSpPr/>
            <p:nvPr/>
          </p:nvSpPr>
          <p:spPr>
            <a:xfrm>
              <a:off x="238125" y="351975"/>
              <a:ext cx="7143025" cy="522150"/>
            </a:xfrm>
            <a:custGeom>
              <a:avLst/>
              <a:gdLst/>
              <a:ahLst/>
              <a:cxnLst/>
              <a:rect l="l" t="t" r="r" b="b"/>
              <a:pathLst>
                <a:path w="285721" h="20886" extrusionOk="0">
                  <a:moveTo>
                    <a:pt x="4894" y="0"/>
                  </a:moveTo>
                  <a:cubicBezTo>
                    <a:pt x="2320" y="0"/>
                    <a:pt x="0" y="2064"/>
                    <a:pt x="0" y="4898"/>
                  </a:cubicBezTo>
                  <a:lnTo>
                    <a:pt x="0" y="20886"/>
                  </a:lnTo>
                  <a:lnTo>
                    <a:pt x="285720" y="20886"/>
                  </a:lnTo>
                  <a:lnTo>
                    <a:pt x="285720" y="4898"/>
                  </a:lnTo>
                  <a:cubicBezTo>
                    <a:pt x="285720" y="2064"/>
                    <a:pt x="283865" y="0"/>
                    <a:pt x="28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4" name="Google Shape;21674;p97"/>
            <p:cNvSpPr/>
            <p:nvPr/>
          </p:nvSpPr>
          <p:spPr>
            <a:xfrm>
              <a:off x="327525" y="4547925"/>
              <a:ext cx="6954250" cy="788275"/>
            </a:xfrm>
            <a:custGeom>
              <a:avLst/>
              <a:gdLst/>
              <a:ahLst/>
              <a:cxnLst/>
              <a:rect l="l" t="t" r="r" b="b"/>
              <a:pathLst>
                <a:path w="278170" h="31531" extrusionOk="0">
                  <a:moveTo>
                    <a:pt x="1" y="0"/>
                  </a:moveTo>
                  <a:lnTo>
                    <a:pt x="1" y="31531"/>
                  </a:lnTo>
                  <a:lnTo>
                    <a:pt x="278169" y="31531"/>
                  </a:lnTo>
                  <a:lnTo>
                    <a:pt x="278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5" name="Google Shape;21675;p97"/>
            <p:cNvSpPr/>
            <p:nvPr/>
          </p:nvSpPr>
          <p:spPr>
            <a:xfrm>
              <a:off x="552775" y="4672675"/>
              <a:ext cx="6472425" cy="36100"/>
            </a:xfrm>
            <a:custGeom>
              <a:avLst/>
              <a:gdLst/>
              <a:ahLst/>
              <a:cxnLst/>
              <a:rect l="l" t="t" r="r" b="b"/>
              <a:pathLst>
                <a:path w="258897" h="1444" extrusionOk="0">
                  <a:moveTo>
                    <a:pt x="0" y="0"/>
                  </a:moveTo>
                  <a:lnTo>
                    <a:pt x="0" y="1443"/>
                  </a:lnTo>
                  <a:lnTo>
                    <a:pt x="258897" y="1443"/>
                  </a:lnTo>
                  <a:lnTo>
                    <a:pt x="258897" y="0"/>
                  </a:lnTo>
                  <a:close/>
                </a:path>
              </a:pathLst>
            </a:custGeom>
            <a:solidFill>
              <a:srgbClr val="DBE2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6" name="Google Shape;21676;p97"/>
            <p:cNvSpPr/>
            <p:nvPr/>
          </p:nvSpPr>
          <p:spPr>
            <a:xfrm>
              <a:off x="552775" y="4672675"/>
              <a:ext cx="2643325" cy="36100"/>
            </a:xfrm>
            <a:custGeom>
              <a:avLst/>
              <a:gdLst/>
              <a:ahLst/>
              <a:cxnLst/>
              <a:rect l="l" t="t" r="r" b="b"/>
              <a:pathLst>
                <a:path w="105733" h="1444" extrusionOk="0">
                  <a:moveTo>
                    <a:pt x="0" y="0"/>
                  </a:moveTo>
                  <a:lnTo>
                    <a:pt x="0" y="1443"/>
                  </a:lnTo>
                  <a:lnTo>
                    <a:pt x="105732" y="1443"/>
                  </a:lnTo>
                  <a:lnTo>
                    <a:pt x="105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7" name="Google Shape;21677;p97"/>
            <p:cNvSpPr/>
            <p:nvPr/>
          </p:nvSpPr>
          <p:spPr>
            <a:xfrm>
              <a:off x="1792625" y="4873400"/>
              <a:ext cx="171400" cy="241125"/>
            </a:xfrm>
            <a:custGeom>
              <a:avLst/>
              <a:gdLst/>
              <a:ahLst/>
              <a:cxnLst/>
              <a:rect l="l" t="t" r="r" b="b"/>
              <a:pathLst>
                <a:path w="6856" h="9645" extrusionOk="0">
                  <a:moveTo>
                    <a:pt x="0" y="0"/>
                  </a:moveTo>
                  <a:lnTo>
                    <a:pt x="0" y="9644"/>
                  </a:lnTo>
                  <a:lnTo>
                    <a:pt x="6855" y="482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8" name="Google Shape;21678;p97"/>
            <p:cNvSpPr/>
            <p:nvPr/>
          </p:nvSpPr>
          <p:spPr>
            <a:xfrm>
              <a:off x="1993750" y="4873400"/>
              <a:ext cx="40150" cy="241125"/>
            </a:xfrm>
            <a:custGeom>
              <a:avLst/>
              <a:gdLst/>
              <a:ahLst/>
              <a:cxnLst/>
              <a:rect l="l" t="t" r="r" b="b"/>
              <a:pathLst>
                <a:path w="1606" h="9645" extrusionOk="0">
                  <a:moveTo>
                    <a:pt x="1" y="0"/>
                  </a:moveTo>
                  <a:lnTo>
                    <a:pt x="1" y="9644"/>
                  </a:lnTo>
                  <a:lnTo>
                    <a:pt x="1605" y="9644"/>
                  </a:lnTo>
                  <a:lnTo>
                    <a:pt x="16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9" name="Google Shape;21679;p97"/>
            <p:cNvSpPr/>
            <p:nvPr/>
          </p:nvSpPr>
          <p:spPr>
            <a:xfrm>
              <a:off x="1306250" y="4873400"/>
              <a:ext cx="171450" cy="241125"/>
            </a:xfrm>
            <a:custGeom>
              <a:avLst/>
              <a:gdLst/>
              <a:ahLst/>
              <a:cxnLst/>
              <a:rect l="l" t="t" r="r" b="b"/>
              <a:pathLst>
                <a:path w="6858" h="9645" extrusionOk="0">
                  <a:moveTo>
                    <a:pt x="1" y="0"/>
                  </a:moveTo>
                  <a:lnTo>
                    <a:pt x="1" y="9644"/>
                  </a:lnTo>
                  <a:lnTo>
                    <a:pt x="6857" y="482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0" name="Google Shape;21680;p97"/>
            <p:cNvSpPr/>
            <p:nvPr/>
          </p:nvSpPr>
          <p:spPr>
            <a:xfrm>
              <a:off x="819925" y="4873400"/>
              <a:ext cx="171425" cy="241125"/>
            </a:xfrm>
            <a:custGeom>
              <a:avLst/>
              <a:gdLst/>
              <a:ahLst/>
              <a:cxnLst/>
              <a:rect l="l" t="t" r="r" b="b"/>
              <a:pathLst>
                <a:path w="6857" h="9645" extrusionOk="0">
                  <a:moveTo>
                    <a:pt x="6857" y="0"/>
                  </a:moveTo>
                  <a:lnTo>
                    <a:pt x="0" y="4822"/>
                  </a:lnTo>
                  <a:lnTo>
                    <a:pt x="6857" y="9644"/>
                  </a:lnTo>
                  <a:lnTo>
                    <a:pt x="68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1" name="Google Shape;21681;p97"/>
            <p:cNvSpPr/>
            <p:nvPr/>
          </p:nvSpPr>
          <p:spPr>
            <a:xfrm>
              <a:off x="750050" y="4873400"/>
              <a:ext cx="40150" cy="241125"/>
            </a:xfrm>
            <a:custGeom>
              <a:avLst/>
              <a:gdLst/>
              <a:ahLst/>
              <a:cxnLst/>
              <a:rect l="l" t="t" r="r" b="b"/>
              <a:pathLst>
                <a:path w="1606" h="9645" extrusionOk="0">
                  <a:moveTo>
                    <a:pt x="0" y="0"/>
                  </a:moveTo>
                  <a:lnTo>
                    <a:pt x="0" y="9644"/>
                  </a:lnTo>
                  <a:lnTo>
                    <a:pt x="1605" y="9644"/>
                  </a:lnTo>
                  <a:lnTo>
                    <a:pt x="16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2" name="Google Shape;21682;p97"/>
            <p:cNvSpPr/>
            <p:nvPr/>
          </p:nvSpPr>
          <p:spPr>
            <a:xfrm>
              <a:off x="5536250" y="4831550"/>
              <a:ext cx="313300" cy="306475"/>
            </a:xfrm>
            <a:custGeom>
              <a:avLst/>
              <a:gdLst/>
              <a:ahLst/>
              <a:cxnLst/>
              <a:rect l="l" t="t" r="r" b="b"/>
              <a:pathLst>
                <a:path w="12532" h="12259" extrusionOk="0">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3" name="Google Shape;21683;p97"/>
            <p:cNvSpPr/>
            <p:nvPr/>
          </p:nvSpPr>
          <p:spPr>
            <a:xfrm>
              <a:off x="6071425" y="4865225"/>
              <a:ext cx="357425" cy="234950"/>
            </a:xfrm>
            <a:custGeom>
              <a:avLst/>
              <a:gdLst/>
              <a:ahLst/>
              <a:cxnLst/>
              <a:rect l="l" t="t" r="r" b="b"/>
              <a:pathLst>
                <a:path w="14297" h="9398" extrusionOk="0">
                  <a:moveTo>
                    <a:pt x="13244" y="1052"/>
                  </a:moveTo>
                  <a:lnTo>
                    <a:pt x="13244" y="8346"/>
                  </a:lnTo>
                  <a:lnTo>
                    <a:pt x="1053" y="8346"/>
                  </a:lnTo>
                  <a:lnTo>
                    <a:pt x="1053" y="1052"/>
                  </a:lnTo>
                  <a:close/>
                  <a:moveTo>
                    <a:pt x="0" y="1"/>
                  </a:moveTo>
                  <a:lnTo>
                    <a:pt x="0" y="9398"/>
                  </a:lnTo>
                  <a:lnTo>
                    <a:pt x="14296" y="9398"/>
                  </a:lnTo>
                  <a:lnTo>
                    <a:pt x="14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4" name="Google Shape;21684;p97"/>
            <p:cNvSpPr/>
            <p:nvPr/>
          </p:nvSpPr>
          <p:spPr>
            <a:xfrm>
              <a:off x="6812775" y="4840300"/>
              <a:ext cx="117075" cy="116950"/>
            </a:xfrm>
            <a:custGeom>
              <a:avLst/>
              <a:gdLst/>
              <a:ahLst/>
              <a:cxnLst/>
              <a:rect l="l" t="t" r="r" b="b"/>
              <a:pathLst>
                <a:path w="4683" h="4678" extrusionOk="0">
                  <a:moveTo>
                    <a:pt x="1" y="1"/>
                  </a:moveTo>
                  <a:lnTo>
                    <a:pt x="1" y="1052"/>
                  </a:lnTo>
                  <a:lnTo>
                    <a:pt x="3630" y="1052"/>
                  </a:lnTo>
                  <a:lnTo>
                    <a:pt x="3630" y="4678"/>
                  </a:lnTo>
                  <a:lnTo>
                    <a:pt x="4682" y="4678"/>
                  </a:lnTo>
                  <a:lnTo>
                    <a:pt x="46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5" name="Google Shape;21685;p97"/>
            <p:cNvSpPr/>
            <p:nvPr/>
          </p:nvSpPr>
          <p:spPr>
            <a:xfrm>
              <a:off x="6644800" y="4840300"/>
              <a:ext cx="117025" cy="116950"/>
            </a:xfrm>
            <a:custGeom>
              <a:avLst/>
              <a:gdLst/>
              <a:ahLst/>
              <a:cxnLst/>
              <a:rect l="l" t="t" r="r" b="b"/>
              <a:pathLst>
                <a:path w="4681" h="4678" extrusionOk="0">
                  <a:moveTo>
                    <a:pt x="1" y="1"/>
                  </a:moveTo>
                  <a:lnTo>
                    <a:pt x="1" y="4678"/>
                  </a:lnTo>
                  <a:lnTo>
                    <a:pt x="1053" y="4678"/>
                  </a:lnTo>
                  <a:lnTo>
                    <a:pt x="1053" y="1052"/>
                  </a:lnTo>
                  <a:lnTo>
                    <a:pt x="4681" y="1052"/>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6" name="Google Shape;21686;p97"/>
            <p:cNvSpPr/>
            <p:nvPr/>
          </p:nvSpPr>
          <p:spPr>
            <a:xfrm>
              <a:off x="6812775" y="5008175"/>
              <a:ext cx="117075" cy="116950"/>
            </a:xfrm>
            <a:custGeom>
              <a:avLst/>
              <a:gdLst/>
              <a:ahLst/>
              <a:cxnLst/>
              <a:rect l="l" t="t" r="r" b="b"/>
              <a:pathLst>
                <a:path w="4683" h="4678" extrusionOk="0">
                  <a:moveTo>
                    <a:pt x="3630" y="0"/>
                  </a:moveTo>
                  <a:lnTo>
                    <a:pt x="3630" y="3626"/>
                  </a:lnTo>
                  <a:lnTo>
                    <a:pt x="1" y="3626"/>
                  </a:lnTo>
                  <a:lnTo>
                    <a:pt x="1" y="4677"/>
                  </a:lnTo>
                  <a:lnTo>
                    <a:pt x="4682" y="4677"/>
                  </a:lnTo>
                  <a:lnTo>
                    <a:pt x="46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7" name="Google Shape;21687;p97"/>
            <p:cNvSpPr/>
            <p:nvPr/>
          </p:nvSpPr>
          <p:spPr>
            <a:xfrm>
              <a:off x="6644800" y="5008175"/>
              <a:ext cx="117025" cy="116950"/>
            </a:xfrm>
            <a:custGeom>
              <a:avLst/>
              <a:gdLst/>
              <a:ahLst/>
              <a:cxnLst/>
              <a:rect l="l" t="t" r="r" b="b"/>
              <a:pathLst>
                <a:path w="4681" h="4678" extrusionOk="0">
                  <a:moveTo>
                    <a:pt x="1" y="0"/>
                  </a:moveTo>
                  <a:lnTo>
                    <a:pt x="1" y="4677"/>
                  </a:lnTo>
                  <a:lnTo>
                    <a:pt x="4681" y="4677"/>
                  </a:lnTo>
                  <a:lnTo>
                    <a:pt x="4681" y="3626"/>
                  </a:lnTo>
                  <a:lnTo>
                    <a:pt x="1053" y="3626"/>
                  </a:lnTo>
                  <a:lnTo>
                    <a:pt x="10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8" name="Google Shape;21688;p97"/>
            <p:cNvSpPr/>
            <p:nvPr/>
          </p:nvSpPr>
          <p:spPr>
            <a:xfrm>
              <a:off x="3131625" y="4627575"/>
              <a:ext cx="129250" cy="124325"/>
            </a:xfrm>
            <a:custGeom>
              <a:avLst/>
              <a:gdLst/>
              <a:ahLst/>
              <a:cxnLst/>
              <a:rect l="l" t="t" r="r" b="b"/>
              <a:pathLst>
                <a:path w="5170" h="4973" extrusionOk="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20230118_232044.mp4">
            <a:hlinkClick r:id="" action="ppaction://media"/>
            <a:extLst>
              <a:ext uri="{FF2B5EF4-FFF2-40B4-BE49-F238E27FC236}">
                <a16:creationId xmlns:a16="http://schemas.microsoft.com/office/drawing/2014/main" id="{1551FF60-CE4D-2376-C15D-A567752E2F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3362" y="1559007"/>
            <a:ext cx="6146337" cy="2637873"/>
          </a:xfrm>
          <a:prstGeom prst="rect">
            <a:avLst/>
          </a:prstGeom>
        </p:spPr>
      </p:pic>
      <p:grpSp>
        <p:nvGrpSpPr>
          <p:cNvPr id="8" name="Google Shape;13433;p67">
            <a:extLst>
              <a:ext uri="{FF2B5EF4-FFF2-40B4-BE49-F238E27FC236}">
                <a16:creationId xmlns:a16="http://schemas.microsoft.com/office/drawing/2014/main" id="{E5307539-DC00-4756-347F-8460E132DAEB}"/>
              </a:ext>
            </a:extLst>
          </p:cNvPr>
          <p:cNvGrpSpPr/>
          <p:nvPr/>
        </p:nvGrpSpPr>
        <p:grpSpPr>
          <a:xfrm>
            <a:off x="1365065" y="753130"/>
            <a:ext cx="1223745" cy="21378"/>
            <a:chOff x="2940000" y="3484425"/>
            <a:chExt cx="719850" cy="12575"/>
          </a:xfrm>
        </p:grpSpPr>
        <p:sp>
          <p:nvSpPr>
            <p:cNvPr id="9" name="Google Shape;13434;p67">
              <a:extLst>
                <a:ext uri="{FF2B5EF4-FFF2-40B4-BE49-F238E27FC236}">
                  <a16:creationId xmlns:a16="http://schemas.microsoft.com/office/drawing/2014/main" id="{88D24BC5-C5B5-692C-8048-4986F67F112D}"/>
                </a:ext>
              </a:extLst>
            </p:cNvPr>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35;p67">
              <a:extLst>
                <a:ext uri="{FF2B5EF4-FFF2-40B4-BE49-F238E27FC236}">
                  <a16:creationId xmlns:a16="http://schemas.microsoft.com/office/drawing/2014/main" id="{845C1C10-33C3-235B-6B04-2FBCFFAFED30}"/>
                </a:ext>
              </a:extLst>
            </p:cNvPr>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36;p67">
              <a:extLst>
                <a:ext uri="{FF2B5EF4-FFF2-40B4-BE49-F238E27FC236}">
                  <a16:creationId xmlns:a16="http://schemas.microsoft.com/office/drawing/2014/main" id="{99E29B8F-7BE9-8368-CA7A-4A203CD0BF02}"/>
                </a:ext>
              </a:extLst>
            </p:cNvPr>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37;p67">
              <a:extLst>
                <a:ext uri="{FF2B5EF4-FFF2-40B4-BE49-F238E27FC236}">
                  <a16:creationId xmlns:a16="http://schemas.microsoft.com/office/drawing/2014/main" id="{51CB7658-84D4-0C88-87ED-F6CEF78F74E7}"/>
                </a:ext>
              </a:extLst>
            </p:cNvPr>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38;p67">
              <a:extLst>
                <a:ext uri="{FF2B5EF4-FFF2-40B4-BE49-F238E27FC236}">
                  <a16:creationId xmlns:a16="http://schemas.microsoft.com/office/drawing/2014/main" id="{13CCF3C3-979F-173C-0925-F0A01E512341}"/>
                </a:ext>
              </a:extLst>
            </p:cNvPr>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39;p67">
              <a:extLst>
                <a:ext uri="{FF2B5EF4-FFF2-40B4-BE49-F238E27FC236}">
                  <a16:creationId xmlns:a16="http://schemas.microsoft.com/office/drawing/2014/main" id="{162FF594-5916-2557-BC98-955FFF896A3D}"/>
                </a:ext>
              </a:extLst>
            </p:cNvPr>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40;p67">
              <a:extLst>
                <a:ext uri="{FF2B5EF4-FFF2-40B4-BE49-F238E27FC236}">
                  <a16:creationId xmlns:a16="http://schemas.microsoft.com/office/drawing/2014/main" id="{EB318ABC-6370-9CBB-C3E2-E6EB30F72FCE}"/>
                </a:ext>
              </a:extLst>
            </p:cNvPr>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41;p67">
              <a:extLst>
                <a:ext uri="{FF2B5EF4-FFF2-40B4-BE49-F238E27FC236}">
                  <a16:creationId xmlns:a16="http://schemas.microsoft.com/office/drawing/2014/main" id="{A6877298-A27F-56F6-F7FC-A78370F9A2F1}"/>
                </a:ext>
              </a:extLst>
            </p:cNvPr>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42;p67">
              <a:extLst>
                <a:ext uri="{FF2B5EF4-FFF2-40B4-BE49-F238E27FC236}">
                  <a16:creationId xmlns:a16="http://schemas.microsoft.com/office/drawing/2014/main" id="{510657A1-BFCC-B25C-4029-DD2209161A73}"/>
                </a:ext>
              </a:extLst>
            </p:cNvPr>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43;p67">
              <a:extLst>
                <a:ext uri="{FF2B5EF4-FFF2-40B4-BE49-F238E27FC236}">
                  <a16:creationId xmlns:a16="http://schemas.microsoft.com/office/drawing/2014/main" id="{37375AE4-BE42-1BC0-5A59-54E42B3495E5}"/>
                </a:ext>
              </a:extLst>
            </p:cNvPr>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3436;p67">
            <a:extLst>
              <a:ext uri="{FF2B5EF4-FFF2-40B4-BE49-F238E27FC236}">
                <a16:creationId xmlns:a16="http://schemas.microsoft.com/office/drawing/2014/main" id="{4947F816-529E-0B4B-ABAE-FD0B16DD9766}"/>
              </a:ext>
            </a:extLst>
          </p:cNvPr>
          <p:cNvSpPr/>
          <p:nvPr/>
        </p:nvSpPr>
        <p:spPr>
          <a:xfrm>
            <a:off x="2412328" y="905530"/>
            <a:ext cx="24990" cy="21378"/>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3433;p67">
            <a:extLst>
              <a:ext uri="{FF2B5EF4-FFF2-40B4-BE49-F238E27FC236}">
                <a16:creationId xmlns:a16="http://schemas.microsoft.com/office/drawing/2014/main" id="{B6392425-9D9E-D03C-0995-0D21E4AE371C}"/>
              </a:ext>
            </a:extLst>
          </p:cNvPr>
          <p:cNvGrpSpPr/>
          <p:nvPr/>
        </p:nvGrpSpPr>
        <p:grpSpPr>
          <a:xfrm>
            <a:off x="6403783" y="677158"/>
            <a:ext cx="1223745" cy="21378"/>
            <a:chOff x="2940000" y="3484425"/>
            <a:chExt cx="719850" cy="12575"/>
          </a:xfrm>
        </p:grpSpPr>
        <p:sp>
          <p:nvSpPr>
            <p:cNvPr id="21" name="Google Shape;13434;p67">
              <a:extLst>
                <a:ext uri="{FF2B5EF4-FFF2-40B4-BE49-F238E27FC236}">
                  <a16:creationId xmlns:a16="http://schemas.microsoft.com/office/drawing/2014/main" id="{79044D8A-3D5F-9239-092E-3528F9006C4F}"/>
                </a:ext>
              </a:extLst>
            </p:cNvPr>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35;p67">
              <a:extLst>
                <a:ext uri="{FF2B5EF4-FFF2-40B4-BE49-F238E27FC236}">
                  <a16:creationId xmlns:a16="http://schemas.microsoft.com/office/drawing/2014/main" id="{29018E32-648A-5452-BE6B-39BED366CCAC}"/>
                </a:ext>
              </a:extLst>
            </p:cNvPr>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36;p67">
              <a:extLst>
                <a:ext uri="{FF2B5EF4-FFF2-40B4-BE49-F238E27FC236}">
                  <a16:creationId xmlns:a16="http://schemas.microsoft.com/office/drawing/2014/main" id="{BF157D0D-379E-B6BF-7733-4574228A4081}"/>
                </a:ext>
              </a:extLst>
            </p:cNvPr>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37;p67">
              <a:extLst>
                <a:ext uri="{FF2B5EF4-FFF2-40B4-BE49-F238E27FC236}">
                  <a16:creationId xmlns:a16="http://schemas.microsoft.com/office/drawing/2014/main" id="{74542E38-DBFF-4260-A240-CA970F5B2C20}"/>
                </a:ext>
              </a:extLst>
            </p:cNvPr>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38;p67">
              <a:extLst>
                <a:ext uri="{FF2B5EF4-FFF2-40B4-BE49-F238E27FC236}">
                  <a16:creationId xmlns:a16="http://schemas.microsoft.com/office/drawing/2014/main" id="{47B25276-EA5C-C26C-78E4-99B7E330781E}"/>
                </a:ext>
              </a:extLst>
            </p:cNvPr>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39;p67">
              <a:extLst>
                <a:ext uri="{FF2B5EF4-FFF2-40B4-BE49-F238E27FC236}">
                  <a16:creationId xmlns:a16="http://schemas.microsoft.com/office/drawing/2014/main" id="{EF4DF99E-D171-26C4-3860-AD8ED7F7B047}"/>
                </a:ext>
              </a:extLst>
            </p:cNvPr>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40;p67">
              <a:extLst>
                <a:ext uri="{FF2B5EF4-FFF2-40B4-BE49-F238E27FC236}">
                  <a16:creationId xmlns:a16="http://schemas.microsoft.com/office/drawing/2014/main" id="{096AF42E-51E8-5BD9-0302-673BD753B75E}"/>
                </a:ext>
              </a:extLst>
            </p:cNvPr>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441;p67">
              <a:extLst>
                <a:ext uri="{FF2B5EF4-FFF2-40B4-BE49-F238E27FC236}">
                  <a16:creationId xmlns:a16="http://schemas.microsoft.com/office/drawing/2014/main" id="{BF25FC09-8A9C-1C71-6163-F08CB192B744}"/>
                </a:ext>
              </a:extLst>
            </p:cNvPr>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442;p67">
              <a:extLst>
                <a:ext uri="{FF2B5EF4-FFF2-40B4-BE49-F238E27FC236}">
                  <a16:creationId xmlns:a16="http://schemas.microsoft.com/office/drawing/2014/main" id="{B2BBF941-5C0D-6B12-C397-E33E7D821004}"/>
                </a:ext>
              </a:extLst>
            </p:cNvPr>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443;p67">
              <a:extLst>
                <a:ext uri="{FF2B5EF4-FFF2-40B4-BE49-F238E27FC236}">
                  <a16:creationId xmlns:a16="http://schemas.microsoft.com/office/drawing/2014/main" id="{32E7CCEA-8D64-53DF-AA0B-8BCCAEF34F66}"/>
                </a:ext>
              </a:extLst>
            </p:cNvPr>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75"/>
        <p:cNvGrpSpPr/>
        <p:nvPr/>
      </p:nvGrpSpPr>
      <p:grpSpPr>
        <a:xfrm>
          <a:off x="0" y="0"/>
          <a:ext cx="0" cy="0"/>
          <a:chOff x="0" y="0"/>
          <a:chExt cx="0" cy="0"/>
        </a:xfrm>
      </p:grpSpPr>
      <p:sp>
        <p:nvSpPr>
          <p:cNvPr id="22776" name="Google Shape;22776;p99"/>
          <p:cNvSpPr txBox="1">
            <a:spLocks noGrp="1"/>
          </p:cNvSpPr>
          <p:nvPr>
            <p:ph type="title"/>
          </p:nvPr>
        </p:nvSpPr>
        <p:spPr>
          <a:xfrm>
            <a:off x="2172974" y="1441575"/>
            <a:ext cx="4993369" cy="22266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Customer testing phase</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6123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sp>
        <p:nvSpPr>
          <p:cNvPr id="13417" name="Google Shape;13417;p67"/>
          <p:cNvSpPr/>
          <p:nvPr/>
        </p:nvSpPr>
        <p:spPr>
          <a:xfrm>
            <a:off x="7719237" y="0"/>
            <a:ext cx="1424763"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67"/>
          <p:cNvSpPr txBox="1">
            <a:spLocks noGrp="1"/>
          </p:cNvSpPr>
          <p:nvPr>
            <p:ph type="title"/>
          </p:nvPr>
        </p:nvSpPr>
        <p:spPr>
          <a:xfrm>
            <a:off x="1255763" y="458006"/>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ustomer feedbacks</a:t>
            </a:r>
            <a:endParaRPr dirty="0"/>
          </a:p>
        </p:txBody>
      </p:sp>
      <p:grpSp>
        <p:nvGrpSpPr>
          <p:cNvPr id="13422" name="Google Shape;13422;p67"/>
          <p:cNvGrpSpPr/>
          <p:nvPr/>
        </p:nvGrpSpPr>
        <p:grpSpPr>
          <a:xfrm>
            <a:off x="5719719" y="675728"/>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424913" y="675728"/>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8" name="Google Shape;13448;p67"/>
          <p:cNvGrpSpPr/>
          <p:nvPr/>
        </p:nvGrpSpPr>
        <p:grpSpPr>
          <a:xfrm>
            <a:off x="8282003" y="1820192"/>
            <a:ext cx="349968" cy="2052568"/>
            <a:chOff x="1037125" y="2236325"/>
            <a:chExt cx="149100" cy="874475"/>
          </a:xfrm>
        </p:grpSpPr>
        <p:sp>
          <p:nvSpPr>
            <p:cNvPr id="13449" name="Google Shape;13449;p6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6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6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6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6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6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6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6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6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6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6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6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6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6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6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6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6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6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6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6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6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6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6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6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6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6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6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6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6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6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6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6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6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6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6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6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2C9D1CD6-C5CA-6D61-C12E-24CE282A212D}"/>
              </a:ext>
            </a:extLst>
          </p:cNvPr>
          <p:cNvPicPr>
            <a:picLocks noChangeAspect="1"/>
          </p:cNvPicPr>
          <p:nvPr/>
        </p:nvPicPr>
        <p:blipFill>
          <a:blip r:embed="rId3"/>
          <a:stretch>
            <a:fillRect/>
          </a:stretch>
        </p:blipFill>
        <p:spPr>
          <a:xfrm>
            <a:off x="1313434" y="874166"/>
            <a:ext cx="5742600" cy="3363394"/>
          </a:xfrm>
          <a:prstGeom prst="rect">
            <a:avLst/>
          </a:prstGeom>
        </p:spPr>
      </p:pic>
      <p:pic>
        <p:nvPicPr>
          <p:cNvPr id="8" name="Picture 7">
            <a:extLst>
              <a:ext uri="{FF2B5EF4-FFF2-40B4-BE49-F238E27FC236}">
                <a16:creationId xmlns:a16="http://schemas.microsoft.com/office/drawing/2014/main" id="{D8E9B53F-2FDE-1995-E4BE-1D8F72CA9EFF}"/>
              </a:ext>
            </a:extLst>
          </p:cNvPr>
          <p:cNvPicPr>
            <a:picLocks noChangeAspect="1"/>
          </p:cNvPicPr>
          <p:nvPr/>
        </p:nvPicPr>
        <p:blipFill rotWithShape="1">
          <a:blip r:embed="rId4"/>
          <a:srcRect b="937"/>
          <a:stretch/>
        </p:blipFill>
        <p:spPr>
          <a:xfrm>
            <a:off x="1313428" y="4200098"/>
            <a:ext cx="5742600" cy="94340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sp>
        <p:nvSpPr>
          <p:cNvPr id="13417" name="Google Shape;13417;p67"/>
          <p:cNvSpPr/>
          <p:nvPr/>
        </p:nvSpPr>
        <p:spPr>
          <a:xfrm>
            <a:off x="7719237" y="0"/>
            <a:ext cx="1424763"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67"/>
          <p:cNvSpPr txBox="1">
            <a:spLocks noGrp="1"/>
          </p:cNvSpPr>
          <p:nvPr>
            <p:ph type="title"/>
          </p:nvPr>
        </p:nvSpPr>
        <p:spPr>
          <a:xfrm>
            <a:off x="934475" y="458006"/>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ustomer feedbacks</a:t>
            </a:r>
            <a:endParaRPr dirty="0"/>
          </a:p>
        </p:txBody>
      </p:sp>
      <p:grpSp>
        <p:nvGrpSpPr>
          <p:cNvPr id="13422" name="Google Shape;13422;p67"/>
          <p:cNvGrpSpPr/>
          <p:nvPr/>
        </p:nvGrpSpPr>
        <p:grpSpPr>
          <a:xfrm>
            <a:off x="5719719" y="675728"/>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178139" y="697106"/>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8" name="Google Shape;13448;p67"/>
          <p:cNvGrpSpPr/>
          <p:nvPr/>
        </p:nvGrpSpPr>
        <p:grpSpPr>
          <a:xfrm>
            <a:off x="8282003" y="1820192"/>
            <a:ext cx="349968" cy="2052568"/>
            <a:chOff x="1037125" y="2236325"/>
            <a:chExt cx="149100" cy="874475"/>
          </a:xfrm>
        </p:grpSpPr>
        <p:sp>
          <p:nvSpPr>
            <p:cNvPr id="13449" name="Google Shape;13449;p6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6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6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6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6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6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6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6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6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6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6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6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6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6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6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6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6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6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6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6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6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6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6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6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6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6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6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6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6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6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6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6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6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6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6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6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2DD5E4EF-F9D7-B999-740F-5F4229E32C88}"/>
              </a:ext>
            </a:extLst>
          </p:cNvPr>
          <p:cNvPicPr>
            <a:picLocks noChangeAspect="1"/>
          </p:cNvPicPr>
          <p:nvPr/>
        </p:nvPicPr>
        <p:blipFill>
          <a:blip r:embed="rId3"/>
          <a:stretch>
            <a:fillRect/>
          </a:stretch>
        </p:blipFill>
        <p:spPr>
          <a:xfrm>
            <a:off x="1001706" y="951361"/>
            <a:ext cx="6093562" cy="3455408"/>
          </a:xfrm>
          <a:prstGeom prst="rect">
            <a:avLst/>
          </a:prstGeom>
        </p:spPr>
      </p:pic>
    </p:spTree>
    <p:extLst>
      <p:ext uri="{BB962C8B-B14F-4D97-AF65-F5344CB8AC3E}">
        <p14:creationId xmlns:p14="http://schemas.microsoft.com/office/powerpoint/2010/main" val="51473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sp>
        <p:nvSpPr>
          <p:cNvPr id="13417" name="Google Shape;13417;p67"/>
          <p:cNvSpPr/>
          <p:nvPr/>
        </p:nvSpPr>
        <p:spPr>
          <a:xfrm>
            <a:off x="7719237" y="0"/>
            <a:ext cx="1424763"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67"/>
          <p:cNvSpPr txBox="1">
            <a:spLocks noGrp="1"/>
          </p:cNvSpPr>
          <p:nvPr>
            <p:ph type="title"/>
          </p:nvPr>
        </p:nvSpPr>
        <p:spPr>
          <a:xfrm>
            <a:off x="1380123" y="442561"/>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a:t>
            </a:r>
            <a:r>
              <a:rPr lang="en" dirty="0"/>
              <a:t>ecommenations for improvement</a:t>
            </a:r>
            <a:endParaRPr dirty="0"/>
          </a:p>
        </p:txBody>
      </p:sp>
      <p:grpSp>
        <p:nvGrpSpPr>
          <p:cNvPr id="13422" name="Google Shape;13422;p67"/>
          <p:cNvGrpSpPr/>
          <p:nvPr/>
        </p:nvGrpSpPr>
        <p:grpSpPr>
          <a:xfrm>
            <a:off x="6564995" y="66028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687539" y="649594"/>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8" name="Google Shape;13448;p67"/>
          <p:cNvGrpSpPr/>
          <p:nvPr/>
        </p:nvGrpSpPr>
        <p:grpSpPr>
          <a:xfrm>
            <a:off x="8282003" y="1820192"/>
            <a:ext cx="349968" cy="2052568"/>
            <a:chOff x="1037125" y="2236325"/>
            <a:chExt cx="149100" cy="874475"/>
          </a:xfrm>
        </p:grpSpPr>
        <p:sp>
          <p:nvSpPr>
            <p:cNvPr id="13449" name="Google Shape;13449;p6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6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6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6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6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6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6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6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6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6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6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6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6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6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6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6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6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6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6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6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6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6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6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6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6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6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6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6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6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6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6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6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6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6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6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6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665566A-A6E2-EE6C-496C-717B3917C35F}"/>
              </a:ext>
            </a:extLst>
          </p:cNvPr>
          <p:cNvPicPr>
            <a:picLocks noChangeAspect="1"/>
          </p:cNvPicPr>
          <p:nvPr/>
        </p:nvPicPr>
        <p:blipFill rotWithShape="1">
          <a:blip r:embed="rId3"/>
          <a:srcRect b="18152"/>
          <a:stretch/>
        </p:blipFill>
        <p:spPr>
          <a:xfrm>
            <a:off x="194878" y="1645189"/>
            <a:ext cx="6661455" cy="542809"/>
          </a:xfrm>
          <a:prstGeom prst="rect">
            <a:avLst/>
          </a:prstGeom>
        </p:spPr>
      </p:pic>
      <p:pic>
        <p:nvPicPr>
          <p:cNvPr id="6" name="Picture 5">
            <a:extLst>
              <a:ext uri="{FF2B5EF4-FFF2-40B4-BE49-F238E27FC236}">
                <a16:creationId xmlns:a16="http://schemas.microsoft.com/office/drawing/2014/main" id="{AC75FB09-6B29-396D-1AC6-CEB075BE9D9C}"/>
              </a:ext>
            </a:extLst>
          </p:cNvPr>
          <p:cNvPicPr>
            <a:picLocks noChangeAspect="1"/>
          </p:cNvPicPr>
          <p:nvPr/>
        </p:nvPicPr>
        <p:blipFill>
          <a:blip r:embed="rId4"/>
          <a:stretch>
            <a:fillRect/>
          </a:stretch>
        </p:blipFill>
        <p:spPr>
          <a:xfrm>
            <a:off x="194878" y="2487761"/>
            <a:ext cx="6714100" cy="675866"/>
          </a:xfrm>
          <a:prstGeom prst="rect">
            <a:avLst/>
          </a:prstGeom>
        </p:spPr>
      </p:pic>
      <p:pic>
        <p:nvPicPr>
          <p:cNvPr id="8" name="Picture 7">
            <a:extLst>
              <a:ext uri="{FF2B5EF4-FFF2-40B4-BE49-F238E27FC236}">
                <a16:creationId xmlns:a16="http://schemas.microsoft.com/office/drawing/2014/main" id="{3E2C3F3F-EBF0-6223-16D7-E6C6030AD21A}"/>
              </a:ext>
            </a:extLst>
          </p:cNvPr>
          <p:cNvPicPr>
            <a:picLocks noChangeAspect="1"/>
          </p:cNvPicPr>
          <p:nvPr/>
        </p:nvPicPr>
        <p:blipFill rotWithShape="1">
          <a:blip r:embed="rId5"/>
          <a:srcRect t="26076" r="4136" b="-7924"/>
          <a:stretch/>
        </p:blipFill>
        <p:spPr>
          <a:xfrm>
            <a:off x="168555" y="3463390"/>
            <a:ext cx="6714100" cy="577041"/>
          </a:xfrm>
          <a:prstGeom prst="rect">
            <a:avLst/>
          </a:prstGeom>
        </p:spPr>
      </p:pic>
    </p:spTree>
    <p:extLst>
      <p:ext uri="{BB962C8B-B14F-4D97-AF65-F5344CB8AC3E}">
        <p14:creationId xmlns:p14="http://schemas.microsoft.com/office/powerpoint/2010/main" val="348826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sp>
        <p:nvSpPr>
          <p:cNvPr id="13417" name="Google Shape;13417;p67"/>
          <p:cNvSpPr/>
          <p:nvPr/>
        </p:nvSpPr>
        <p:spPr>
          <a:xfrm>
            <a:off x="7719237" y="0"/>
            <a:ext cx="1424763"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67"/>
          <p:cNvSpPr txBox="1">
            <a:spLocks noGrp="1"/>
          </p:cNvSpPr>
          <p:nvPr>
            <p:ph type="title"/>
          </p:nvPr>
        </p:nvSpPr>
        <p:spPr>
          <a:xfrm>
            <a:off x="1380123" y="442561"/>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a:t>
            </a:r>
            <a:r>
              <a:rPr lang="en" dirty="0"/>
              <a:t> improvements</a:t>
            </a:r>
            <a:endParaRPr dirty="0"/>
          </a:p>
        </p:txBody>
      </p:sp>
      <p:grpSp>
        <p:nvGrpSpPr>
          <p:cNvPr id="13422" name="Google Shape;13422;p67"/>
          <p:cNvGrpSpPr/>
          <p:nvPr/>
        </p:nvGrpSpPr>
        <p:grpSpPr>
          <a:xfrm>
            <a:off x="6564995" y="660283"/>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687539" y="649594"/>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8" name="Google Shape;13448;p67"/>
          <p:cNvGrpSpPr/>
          <p:nvPr/>
        </p:nvGrpSpPr>
        <p:grpSpPr>
          <a:xfrm>
            <a:off x="8282003" y="1820192"/>
            <a:ext cx="349968" cy="2052568"/>
            <a:chOff x="1037125" y="2236325"/>
            <a:chExt cx="149100" cy="874475"/>
          </a:xfrm>
        </p:grpSpPr>
        <p:sp>
          <p:nvSpPr>
            <p:cNvPr id="13449" name="Google Shape;13449;p6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6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6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6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6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6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6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6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6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6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6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6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6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6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6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6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6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6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6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6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6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6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6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6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6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6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6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6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6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6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6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6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6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6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6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6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2">
            <a:extLst>
              <a:ext uri="{FF2B5EF4-FFF2-40B4-BE49-F238E27FC236}">
                <a16:creationId xmlns:a16="http://schemas.microsoft.com/office/drawing/2014/main" id="{AC3F026A-B327-F6BF-730B-B852A917249A}"/>
              </a:ext>
            </a:extLst>
          </p:cNvPr>
          <p:cNvSpPr txBox="1">
            <a:spLocks/>
          </p:cNvSpPr>
          <p:nvPr/>
        </p:nvSpPr>
        <p:spPr>
          <a:xfrm>
            <a:off x="503507" y="1138483"/>
            <a:ext cx="8126405" cy="11429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9pPr>
          </a:lstStyle>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Host problem.</a:t>
            </a:r>
          </a:p>
          <a:p>
            <a:pPr algn="l"/>
            <a:endParaRPr lang="en-US" sz="2000" b="0" dirty="0">
              <a:solidFill>
                <a:schemeClr val="tx1"/>
              </a:solidFill>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0" dirty="0">
                <a:solidFill>
                  <a:schemeClr val="tx1"/>
                </a:solidFill>
                <a:latin typeface="Calibri" panose="020F0502020204030204" pitchFamily="34" charset="0"/>
                <a:cs typeface="Calibri" panose="020F0502020204030204" pitchFamily="34" charset="0"/>
              </a:rPr>
              <a:t> http://your-emma.infinityfreeapp.com/</a:t>
            </a:r>
          </a:p>
        </p:txBody>
      </p:sp>
      <p:pic>
        <p:nvPicPr>
          <p:cNvPr id="5" name="Picture 4">
            <a:extLst>
              <a:ext uri="{FF2B5EF4-FFF2-40B4-BE49-F238E27FC236}">
                <a16:creationId xmlns:a16="http://schemas.microsoft.com/office/drawing/2014/main" id="{90865DB8-A209-3A70-871A-33B36CB48060}"/>
              </a:ext>
            </a:extLst>
          </p:cNvPr>
          <p:cNvPicPr>
            <a:picLocks noChangeAspect="1"/>
          </p:cNvPicPr>
          <p:nvPr/>
        </p:nvPicPr>
        <p:blipFill>
          <a:blip r:embed="rId3"/>
          <a:stretch>
            <a:fillRect/>
          </a:stretch>
        </p:blipFill>
        <p:spPr>
          <a:xfrm>
            <a:off x="1204103" y="2270749"/>
            <a:ext cx="6483288" cy="2777184"/>
          </a:xfrm>
          <a:prstGeom prst="rect">
            <a:avLst/>
          </a:prstGeom>
        </p:spPr>
      </p:pic>
    </p:spTree>
    <p:extLst>
      <p:ext uri="{BB962C8B-B14F-4D97-AF65-F5344CB8AC3E}">
        <p14:creationId xmlns:p14="http://schemas.microsoft.com/office/powerpoint/2010/main" val="1571556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30"/>
        <p:cNvGrpSpPr/>
        <p:nvPr/>
      </p:nvGrpSpPr>
      <p:grpSpPr>
        <a:xfrm>
          <a:off x="0" y="0"/>
          <a:ext cx="0" cy="0"/>
          <a:chOff x="0" y="0"/>
          <a:chExt cx="0" cy="0"/>
        </a:xfrm>
      </p:grpSpPr>
      <p:sp>
        <p:nvSpPr>
          <p:cNvPr id="29831" name="Google Shape;29831;p12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9832" name="Google Shape;29832;p12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9833" name="Google Shape;29833;p12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9834" name="Google Shape;29834;p12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9835" name="Google Shape;29835;p12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9836" name="Google Shape;29836;p12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9837" name="Google Shape;29837;p12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9838" name="Google Shape;29838;p12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9839" name="Google Shape;29839;p12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9840" name="Google Shape;29840;p12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9841" name="Google Shape;29841;p12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9842" name="Google Shape;29842;p12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351"/>
        <p:cNvGrpSpPr/>
        <p:nvPr/>
      </p:nvGrpSpPr>
      <p:grpSpPr>
        <a:xfrm>
          <a:off x="0" y="0"/>
          <a:ext cx="0" cy="0"/>
          <a:chOff x="0" y="0"/>
          <a:chExt cx="0" cy="0"/>
        </a:xfrm>
      </p:grpSpPr>
      <p:sp>
        <p:nvSpPr>
          <p:cNvPr id="24352" name="Google Shape;24352;p113"/>
          <p:cNvSpPr txBox="1">
            <a:spLocks noGrp="1"/>
          </p:cNvSpPr>
          <p:nvPr>
            <p:ph type="title"/>
          </p:nvPr>
        </p:nvSpPr>
        <p:spPr>
          <a:xfrm>
            <a:off x="2759550" y="1999050"/>
            <a:ext cx="36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88"/>
        <p:cNvGrpSpPr/>
        <p:nvPr/>
      </p:nvGrpSpPr>
      <p:grpSpPr>
        <a:xfrm>
          <a:off x="0" y="0"/>
          <a:ext cx="0" cy="0"/>
          <a:chOff x="0" y="0"/>
          <a:chExt cx="0" cy="0"/>
        </a:xfrm>
      </p:grpSpPr>
      <p:sp>
        <p:nvSpPr>
          <p:cNvPr id="13490" name="Google Shape;13490;p68"/>
          <p:cNvSpPr txBox="1">
            <a:spLocks noGrp="1"/>
          </p:cNvSpPr>
          <p:nvPr>
            <p:ph type="title"/>
          </p:nvPr>
        </p:nvSpPr>
        <p:spPr>
          <a:xfrm>
            <a:off x="723400" y="1124100"/>
            <a:ext cx="384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t>
            </a:r>
            <a:r>
              <a:rPr lang="en" dirty="0"/>
              <a:t>ackground about the Project</a:t>
            </a:r>
            <a:endParaRPr dirty="0"/>
          </a:p>
        </p:txBody>
      </p:sp>
      <p:grpSp>
        <p:nvGrpSpPr>
          <p:cNvPr id="13530" name="Google Shape;13530;p68"/>
          <p:cNvGrpSpPr/>
          <p:nvPr/>
        </p:nvGrpSpPr>
        <p:grpSpPr>
          <a:xfrm>
            <a:off x="848679" y="1677679"/>
            <a:ext cx="2541287" cy="21378"/>
            <a:chOff x="5770787" y="2200818"/>
            <a:chExt cx="2541287" cy="21378"/>
          </a:xfrm>
        </p:grpSpPr>
        <p:sp>
          <p:nvSpPr>
            <p:cNvPr id="13531" name="Google Shape;13531;p68"/>
            <p:cNvSpPr/>
            <p:nvPr/>
          </p:nvSpPr>
          <p:spPr>
            <a:xfrm>
              <a:off x="5770787" y="2200818"/>
              <a:ext cx="24990" cy="21378"/>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68"/>
            <p:cNvSpPr/>
            <p:nvPr/>
          </p:nvSpPr>
          <p:spPr>
            <a:xfrm>
              <a:off x="6698577" y="2200818"/>
              <a:ext cx="24948" cy="21378"/>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68"/>
            <p:cNvSpPr/>
            <p:nvPr/>
          </p:nvSpPr>
          <p:spPr>
            <a:xfrm>
              <a:off x="6565382" y="2200818"/>
              <a:ext cx="24905" cy="21378"/>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68"/>
            <p:cNvSpPr/>
            <p:nvPr/>
          </p:nvSpPr>
          <p:spPr>
            <a:xfrm>
              <a:off x="6432144" y="2200818"/>
              <a:ext cx="24990" cy="21378"/>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68"/>
            <p:cNvSpPr/>
            <p:nvPr/>
          </p:nvSpPr>
          <p:spPr>
            <a:xfrm>
              <a:off x="6298992" y="2200818"/>
              <a:ext cx="24905" cy="21378"/>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68"/>
            <p:cNvSpPr/>
            <p:nvPr/>
          </p:nvSpPr>
          <p:spPr>
            <a:xfrm>
              <a:off x="7098162" y="2200818"/>
              <a:ext cx="24990" cy="21378"/>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68"/>
            <p:cNvSpPr/>
            <p:nvPr/>
          </p:nvSpPr>
          <p:spPr>
            <a:xfrm>
              <a:off x="6965009" y="2200818"/>
              <a:ext cx="24905" cy="21378"/>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68"/>
            <p:cNvSpPr/>
            <p:nvPr/>
          </p:nvSpPr>
          <p:spPr>
            <a:xfrm>
              <a:off x="6831772" y="2200818"/>
              <a:ext cx="24948" cy="21378"/>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68"/>
            <p:cNvSpPr/>
            <p:nvPr/>
          </p:nvSpPr>
          <p:spPr>
            <a:xfrm>
              <a:off x="6165754" y="2200818"/>
              <a:ext cx="24947" cy="21378"/>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68"/>
            <p:cNvSpPr/>
            <p:nvPr/>
          </p:nvSpPr>
          <p:spPr>
            <a:xfrm>
              <a:off x="6032602" y="2200818"/>
              <a:ext cx="24990" cy="21378"/>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68"/>
            <p:cNvSpPr/>
            <p:nvPr/>
          </p:nvSpPr>
          <p:spPr>
            <a:xfrm>
              <a:off x="5899364" y="2200818"/>
              <a:ext cx="24990" cy="21378"/>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68"/>
            <p:cNvSpPr/>
            <p:nvPr/>
          </p:nvSpPr>
          <p:spPr>
            <a:xfrm>
              <a:off x="8020737" y="2200818"/>
              <a:ext cx="24948" cy="21378"/>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68"/>
            <p:cNvSpPr/>
            <p:nvPr/>
          </p:nvSpPr>
          <p:spPr>
            <a:xfrm>
              <a:off x="7887542" y="2200818"/>
              <a:ext cx="24905" cy="21378"/>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68"/>
            <p:cNvSpPr/>
            <p:nvPr/>
          </p:nvSpPr>
          <p:spPr>
            <a:xfrm>
              <a:off x="7754304" y="2200818"/>
              <a:ext cx="24990" cy="21378"/>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68"/>
            <p:cNvSpPr/>
            <p:nvPr/>
          </p:nvSpPr>
          <p:spPr>
            <a:xfrm>
              <a:off x="7621152" y="2200818"/>
              <a:ext cx="24905" cy="21378"/>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68"/>
            <p:cNvSpPr/>
            <p:nvPr/>
          </p:nvSpPr>
          <p:spPr>
            <a:xfrm>
              <a:off x="8287169" y="2200818"/>
              <a:ext cx="24905" cy="21378"/>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68"/>
            <p:cNvSpPr/>
            <p:nvPr/>
          </p:nvSpPr>
          <p:spPr>
            <a:xfrm>
              <a:off x="8153932" y="2200818"/>
              <a:ext cx="24948" cy="21378"/>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68"/>
            <p:cNvSpPr/>
            <p:nvPr/>
          </p:nvSpPr>
          <p:spPr>
            <a:xfrm>
              <a:off x="7487914" y="2200818"/>
              <a:ext cx="24948" cy="21378"/>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68"/>
            <p:cNvSpPr/>
            <p:nvPr/>
          </p:nvSpPr>
          <p:spPr>
            <a:xfrm>
              <a:off x="7354762" y="2200818"/>
              <a:ext cx="24990" cy="21378"/>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68"/>
            <p:cNvSpPr/>
            <p:nvPr/>
          </p:nvSpPr>
          <p:spPr>
            <a:xfrm>
              <a:off x="7221524" y="2200818"/>
              <a:ext cx="24990" cy="21378"/>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CBC8465-DD49-9489-D4E4-3282162F8CF5}"/>
              </a:ext>
            </a:extLst>
          </p:cNvPr>
          <p:cNvPicPr>
            <a:picLocks noChangeAspect="1"/>
          </p:cNvPicPr>
          <p:nvPr/>
        </p:nvPicPr>
        <p:blipFill>
          <a:blip r:embed="rId3"/>
          <a:stretch>
            <a:fillRect/>
          </a:stretch>
        </p:blipFill>
        <p:spPr>
          <a:xfrm>
            <a:off x="5696280" y="-25"/>
            <a:ext cx="3426857" cy="5143500"/>
          </a:xfrm>
          <a:prstGeom prst="rect">
            <a:avLst/>
          </a:prstGeom>
        </p:spPr>
      </p:pic>
      <p:sp>
        <p:nvSpPr>
          <p:cNvPr id="9" name="TextBox 8">
            <a:extLst>
              <a:ext uri="{FF2B5EF4-FFF2-40B4-BE49-F238E27FC236}">
                <a16:creationId xmlns:a16="http://schemas.microsoft.com/office/drawing/2014/main" id="{F3EDB738-01C6-D2DC-C7E6-E9BD902EDBD4}"/>
              </a:ext>
            </a:extLst>
          </p:cNvPr>
          <p:cNvSpPr txBox="1"/>
          <p:nvPr/>
        </p:nvSpPr>
        <p:spPr>
          <a:xfrm>
            <a:off x="437949" y="2002022"/>
            <a:ext cx="4572000" cy="1323439"/>
          </a:xfrm>
          <a:prstGeom prst="rect">
            <a:avLst/>
          </a:prstGeom>
          <a:noFill/>
        </p:spPr>
        <p:txBody>
          <a:bodyPr wrap="square">
            <a:spAutoFit/>
          </a:bodyPr>
          <a:lstStyle/>
          <a:p>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EMMA ’ Features</a:t>
            </a:r>
          </a:p>
          <a:p>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EMMA Scope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50"/>
        <p:cNvGrpSpPr/>
        <p:nvPr/>
      </p:nvGrpSpPr>
      <p:grpSpPr>
        <a:xfrm>
          <a:off x="0" y="0"/>
          <a:ext cx="0" cy="0"/>
          <a:chOff x="0" y="0"/>
          <a:chExt cx="0" cy="0"/>
        </a:xfrm>
      </p:grpSpPr>
      <p:sp>
        <p:nvSpPr>
          <p:cNvPr id="24251" name="Google Shape;24251;p111"/>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Website</a:t>
            </a:r>
            <a:endParaRPr dirty="0"/>
          </a:p>
        </p:txBody>
      </p:sp>
      <p:sp>
        <p:nvSpPr>
          <p:cNvPr id="24252" name="Google Shape;24252;p111"/>
          <p:cNvSpPr txBox="1">
            <a:spLocks noGrp="1"/>
          </p:cNvSpPr>
          <p:nvPr>
            <p:ph type="subTitle" idx="1"/>
          </p:nvPr>
        </p:nvSpPr>
        <p:spPr>
          <a:xfrm>
            <a:off x="-49768" y="1063257"/>
            <a:ext cx="28080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r>
              <a:rPr lang="en" dirty="0"/>
              <a:t>esponsive </a:t>
            </a:r>
            <a:endParaRPr dirty="0"/>
          </a:p>
        </p:txBody>
      </p:sp>
      <p:grpSp>
        <p:nvGrpSpPr>
          <p:cNvPr id="24254" name="Google Shape;24254;p111"/>
          <p:cNvGrpSpPr/>
          <p:nvPr/>
        </p:nvGrpSpPr>
        <p:grpSpPr>
          <a:xfrm>
            <a:off x="1900021" y="1159510"/>
            <a:ext cx="2782067" cy="2235976"/>
            <a:chOff x="1917372" y="1288466"/>
            <a:chExt cx="2993079" cy="2405568"/>
          </a:xfrm>
        </p:grpSpPr>
        <p:sp>
          <p:nvSpPr>
            <p:cNvPr id="24255" name="Google Shape;24255;p111"/>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6" name="Google Shape;24256;p111"/>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7" name="Google Shape;24257;p111"/>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8" name="Google Shape;24258;p111"/>
            <p:cNvSpPr/>
            <p:nvPr/>
          </p:nvSpPr>
          <p:spPr>
            <a:xfrm>
              <a:off x="2017076" y="1388251"/>
              <a:ext cx="2793524" cy="1485466"/>
            </a:xfrm>
            <a:custGeom>
              <a:avLst/>
              <a:gdLst/>
              <a:ahLst/>
              <a:cxnLst/>
              <a:rect l="l" t="t" r="r" b="b"/>
              <a:pathLst>
                <a:path w="171303" h="91091" extrusionOk="0">
                  <a:moveTo>
                    <a:pt x="0" y="1"/>
                  </a:moveTo>
                  <a:lnTo>
                    <a:pt x="0" y="91090"/>
                  </a:lnTo>
                  <a:lnTo>
                    <a:pt x="171303" y="91090"/>
                  </a:lnTo>
                  <a:lnTo>
                    <a:pt x="171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9" name="Google Shape;24259;p111"/>
            <p:cNvSpPr/>
            <p:nvPr/>
          </p:nvSpPr>
          <p:spPr>
            <a:xfrm>
              <a:off x="1917372" y="2984544"/>
              <a:ext cx="2993079" cy="29932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0" name="Google Shape;24260;p111"/>
            <p:cNvSpPr/>
            <p:nvPr/>
          </p:nvSpPr>
          <p:spPr>
            <a:xfrm>
              <a:off x="3363961" y="3084313"/>
              <a:ext cx="99753" cy="99786"/>
            </a:xfrm>
            <a:custGeom>
              <a:avLst/>
              <a:gdLst/>
              <a:ahLst/>
              <a:cxnLst/>
              <a:rect l="l" t="t" r="r" b="b"/>
              <a:pathLst>
                <a:path w="6117" h="6119" extrusionOk="0">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1" name="Google Shape;24261;p111"/>
            <p:cNvSpPr/>
            <p:nvPr/>
          </p:nvSpPr>
          <p:spPr>
            <a:xfrm>
              <a:off x="3120490" y="3283851"/>
              <a:ext cx="586711" cy="78276"/>
            </a:xfrm>
            <a:custGeom>
              <a:avLst/>
              <a:gdLst/>
              <a:ahLst/>
              <a:cxnLst/>
              <a:rect l="l" t="t" r="r" b="b"/>
              <a:pathLst>
                <a:path w="35978" h="4800" extrusionOk="0">
                  <a:moveTo>
                    <a:pt x="334" y="1"/>
                  </a:moveTo>
                  <a:lnTo>
                    <a:pt x="1" y="4800"/>
                  </a:lnTo>
                  <a:lnTo>
                    <a:pt x="35978" y="4800"/>
                  </a:lnTo>
                  <a:lnTo>
                    <a:pt x="35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8" name="Google Shape;24268;p111"/>
          <p:cNvGrpSpPr/>
          <p:nvPr/>
        </p:nvGrpSpPr>
        <p:grpSpPr>
          <a:xfrm>
            <a:off x="4007087" y="3480253"/>
            <a:ext cx="670598" cy="985248"/>
            <a:chOff x="4089139" y="3416366"/>
            <a:chExt cx="446516" cy="927342"/>
          </a:xfrm>
        </p:grpSpPr>
        <p:sp>
          <p:nvSpPr>
            <p:cNvPr id="24269" name="Google Shape;24269;p111"/>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0" name="Google Shape;24270;p111"/>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1" name="Google Shape;24271;p111"/>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2" name="Google Shape;24272;p111"/>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3" name="Google Shape;24273;p111"/>
          <p:cNvSpPr/>
          <p:nvPr/>
        </p:nvSpPr>
        <p:spPr>
          <a:xfrm>
            <a:off x="2408492" y="3067995"/>
            <a:ext cx="221951" cy="221951"/>
          </a:xfrm>
          <a:custGeom>
            <a:avLst/>
            <a:gdLst/>
            <a:ahLst/>
            <a:cxnLst/>
            <a:rect l="l" t="t" r="r" b="b"/>
            <a:pathLst>
              <a:path w="14643" h="14643" extrusionOk="0">
                <a:moveTo>
                  <a:pt x="1" y="1"/>
                </a:moveTo>
                <a:lnTo>
                  <a:pt x="14643" y="14643"/>
                </a:lnTo>
                <a:lnTo>
                  <a:pt x="14643" y="7322"/>
                </a:lnTo>
                <a:cubicBezTo>
                  <a:pt x="14643" y="3271"/>
                  <a:pt x="11365" y="1"/>
                  <a:pt x="7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4" name="Google Shape;24274;p111"/>
          <p:cNvGrpSpPr/>
          <p:nvPr/>
        </p:nvGrpSpPr>
        <p:grpSpPr>
          <a:xfrm>
            <a:off x="26528" y="3068121"/>
            <a:ext cx="2886091" cy="1844582"/>
            <a:chOff x="882465" y="3094962"/>
            <a:chExt cx="2387679" cy="1432614"/>
          </a:xfrm>
        </p:grpSpPr>
        <p:sp>
          <p:nvSpPr>
            <p:cNvPr id="24275" name="Google Shape;24275;p111"/>
            <p:cNvSpPr/>
            <p:nvPr/>
          </p:nvSpPr>
          <p:spPr>
            <a:xfrm>
              <a:off x="1121240" y="3094962"/>
              <a:ext cx="1910130" cy="1313243"/>
            </a:xfrm>
            <a:custGeom>
              <a:avLst/>
              <a:gdLst/>
              <a:ahLst/>
              <a:cxnLst/>
              <a:rect l="l" t="t" r="r" b="b"/>
              <a:pathLst>
                <a:path w="117132" h="80530" extrusionOk="0">
                  <a:moveTo>
                    <a:pt x="7321" y="1"/>
                  </a:moveTo>
                  <a:lnTo>
                    <a:pt x="0" y="7322"/>
                  </a:lnTo>
                  <a:lnTo>
                    <a:pt x="0" y="80530"/>
                  </a:lnTo>
                  <a:lnTo>
                    <a:pt x="117132" y="80530"/>
                  </a:lnTo>
                  <a:lnTo>
                    <a:pt x="117132" y="7322"/>
                  </a:lnTo>
                  <a:lnTo>
                    <a:pt x="1098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6" name="Google Shape;24276;p111"/>
            <p:cNvSpPr/>
            <p:nvPr/>
          </p:nvSpPr>
          <p:spPr>
            <a:xfrm>
              <a:off x="1240594" y="3214300"/>
              <a:ext cx="1671372" cy="1074452"/>
            </a:xfrm>
            <a:custGeom>
              <a:avLst/>
              <a:gdLst/>
              <a:ahLst/>
              <a:cxnLst/>
              <a:rect l="l" t="t" r="r" b="b"/>
              <a:pathLst>
                <a:path w="102491" h="65887" extrusionOk="0">
                  <a:moveTo>
                    <a:pt x="1" y="1"/>
                  </a:moveTo>
                  <a:lnTo>
                    <a:pt x="1" y="65886"/>
                  </a:lnTo>
                  <a:lnTo>
                    <a:pt x="102490" y="65886"/>
                  </a:lnTo>
                  <a:lnTo>
                    <a:pt x="102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7" name="Google Shape;24277;p111"/>
            <p:cNvSpPr/>
            <p:nvPr/>
          </p:nvSpPr>
          <p:spPr>
            <a:xfrm>
              <a:off x="882465" y="4408188"/>
              <a:ext cx="2387679" cy="119387"/>
            </a:xfrm>
            <a:custGeom>
              <a:avLst/>
              <a:gdLst/>
              <a:ahLst/>
              <a:cxnLst/>
              <a:rect l="l" t="t" r="r" b="b"/>
              <a:pathLst>
                <a:path w="146416" h="7321" extrusionOk="0">
                  <a:moveTo>
                    <a:pt x="0" y="1"/>
                  </a:moveTo>
                  <a:cubicBezTo>
                    <a:pt x="0" y="4042"/>
                    <a:pt x="3270" y="7320"/>
                    <a:pt x="7321" y="7320"/>
                  </a:cubicBezTo>
                  <a:lnTo>
                    <a:pt x="139095" y="7320"/>
                  </a:lnTo>
                  <a:cubicBezTo>
                    <a:pt x="140909" y="7313"/>
                    <a:pt x="142577" y="6653"/>
                    <a:pt x="143854" y="5556"/>
                  </a:cubicBezTo>
                  <a:cubicBezTo>
                    <a:pt x="144000" y="5434"/>
                    <a:pt x="144138" y="5303"/>
                    <a:pt x="144268" y="5174"/>
                  </a:cubicBezTo>
                  <a:cubicBezTo>
                    <a:pt x="145472" y="3970"/>
                    <a:pt x="146261" y="2359"/>
                    <a:pt x="146392" y="562"/>
                  </a:cubicBezTo>
                  <a:cubicBezTo>
                    <a:pt x="146407" y="375"/>
                    <a:pt x="146416" y="187"/>
                    <a:pt x="146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8" name="Google Shape;24278;p111"/>
            <p:cNvSpPr/>
            <p:nvPr/>
          </p:nvSpPr>
          <p:spPr>
            <a:xfrm>
              <a:off x="1872118" y="4408123"/>
              <a:ext cx="408340" cy="51842"/>
            </a:xfrm>
            <a:custGeom>
              <a:avLst/>
              <a:gdLst/>
              <a:ahLst/>
              <a:cxnLst/>
              <a:rect l="l" t="t" r="r" b="b"/>
              <a:pathLst>
                <a:path w="25040" h="3179" extrusionOk="0">
                  <a:moveTo>
                    <a:pt x="1" y="0"/>
                  </a:moveTo>
                  <a:cubicBezTo>
                    <a:pt x="1" y="1755"/>
                    <a:pt x="1424" y="3179"/>
                    <a:pt x="3181" y="3179"/>
                  </a:cubicBezTo>
                  <a:lnTo>
                    <a:pt x="21858" y="3179"/>
                  </a:lnTo>
                  <a:cubicBezTo>
                    <a:pt x="21859" y="3179"/>
                    <a:pt x="21860" y="3179"/>
                    <a:pt x="21861" y="3179"/>
                  </a:cubicBezTo>
                  <a:cubicBezTo>
                    <a:pt x="23616" y="3179"/>
                    <a:pt x="25039" y="1756"/>
                    <a:pt x="25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9" name="Google Shape;24279;p111"/>
          <p:cNvSpPr/>
          <p:nvPr/>
        </p:nvSpPr>
        <p:spPr>
          <a:xfrm>
            <a:off x="321586" y="3061573"/>
            <a:ext cx="221936" cy="221936"/>
          </a:xfrm>
          <a:custGeom>
            <a:avLst/>
            <a:gdLst/>
            <a:ahLst/>
            <a:cxnLst/>
            <a:rect l="l" t="t" r="r" b="b"/>
            <a:pathLst>
              <a:path w="14642" h="14642" extrusionOk="0">
                <a:moveTo>
                  <a:pt x="7322" y="1"/>
                </a:moveTo>
                <a:cubicBezTo>
                  <a:pt x="3275" y="1"/>
                  <a:pt x="1" y="3274"/>
                  <a:pt x="1" y="7322"/>
                </a:cubicBezTo>
                <a:lnTo>
                  <a:pt x="1" y="14641"/>
                </a:lnTo>
                <a:lnTo>
                  <a:pt x="1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4" name="Google Shape;24284;p111"/>
          <p:cNvGrpSpPr/>
          <p:nvPr/>
        </p:nvGrpSpPr>
        <p:grpSpPr>
          <a:xfrm>
            <a:off x="5453329" y="675728"/>
            <a:ext cx="1490178" cy="21378"/>
            <a:chOff x="2940000" y="3484425"/>
            <a:chExt cx="876575" cy="12575"/>
          </a:xfrm>
        </p:grpSpPr>
        <p:sp>
          <p:nvSpPr>
            <p:cNvPr id="24285" name="Google Shape;24285;p111"/>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6" name="Google Shape;24286;p111"/>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7" name="Google Shape;24287;p111"/>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8" name="Google Shape;24288;p111"/>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9" name="Google Shape;24289;p111"/>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0" name="Google Shape;24290;p111"/>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1" name="Google Shape;24291;p111"/>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2" name="Google Shape;24292;p111"/>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3" name="Google Shape;24293;p111"/>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4" name="Google Shape;24294;p111"/>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5" name="Google Shape;24295;p111"/>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6" name="Google Shape;24296;p111"/>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7" name="Google Shape;24297;p111"/>
          <p:cNvGrpSpPr/>
          <p:nvPr/>
        </p:nvGrpSpPr>
        <p:grpSpPr>
          <a:xfrm>
            <a:off x="2200504" y="675728"/>
            <a:ext cx="1490178" cy="21378"/>
            <a:chOff x="2940000" y="3484425"/>
            <a:chExt cx="876575" cy="12575"/>
          </a:xfrm>
        </p:grpSpPr>
        <p:sp>
          <p:nvSpPr>
            <p:cNvPr id="24298" name="Google Shape;24298;p111"/>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9" name="Google Shape;24299;p111"/>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0" name="Google Shape;24300;p111"/>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1" name="Google Shape;24301;p111"/>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2" name="Google Shape;24302;p111"/>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3" name="Google Shape;24303;p111"/>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4" name="Google Shape;24304;p111"/>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5" name="Google Shape;24305;p111"/>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6" name="Google Shape;24306;p111"/>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7" name="Google Shape;24307;p111"/>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8" name="Google Shape;24308;p111"/>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9" name="Google Shape;24309;p111"/>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E72CDB4-965B-CFDA-3DBB-9C66902B90FF}"/>
              </a:ext>
            </a:extLst>
          </p:cNvPr>
          <p:cNvPicPr>
            <a:picLocks noChangeAspect="1"/>
          </p:cNvPicPr>
          <p:nvPr/>
        </p:nvPicPr>
        <p:blipFill>
          <a:blip r:embed="rId3"/>
          <a:stretch>
            <a:fillRect/>
          </a:stretch>
        </p:blipFill>
        <p:spPr>
          <a:xfrm>
            <a:off x="1992696" y="1251935"/>
            <a:ext cx="2638868" cy="1344807"/>
          </a:xfrm>
          <a:prstGeom prst="rect">
            <a:avLst/>
          </a:prstGeom>
        </p:spPr>
      </p:pic>
      <p:pic>
        <p:nvPicPr>
          <p:cNvPr id="4" name="Picture 3">
            <a:extLst>
              <a:ext uri="{FF2B5EF4-FFF2-40B4-BE49-F238E27FC236}">
                <a16:creationId xmlns:a16="http://schemas.microsoft.com/office/drawing/2014/main" id="{5D492291-CA55-B5BB-A903-4724D6ABE4A2}"/>
              </a:ext>
            </a:extLst>
          </p:cNvPr>
          <p:cNvPicPr>
            <a:picLocks noChangeAspect="1"/>
          </p:cNvPicPr>
          <p:nvPr/>
        </p:nvPicPr>
        <p:blipFill>
          <a:blip r:embed="rId3"/>
          <a:stretch>
            <a:fillRect/>
          </a:stretch>
        </p:blipFill>
        <p:spPr>
          <a:xfrm>
            <a:off x="459129" y="3221776"/>
            <a:ext cx="2020260" cy="13535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sp>
        <p:nvSpPr>
          <p:cNvPr id="13417" name="Google Shape;13417;p67"/>
          <p:cNvSpPr/>
          <p:nvPr/>
        </p:nvSpPr>
        <p:spPr>
          <a:xfrm>
            <a:off x="7719237" y="0"/>
            <a:ext cx="1424763"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22" name="Google Shape;13422;p67"/>
          <p:cNvGrpSpPr/>
          <p:nvPr/>
        </p:nvGrpSpPr>
        <p:grpSpPr>
          <a:xfrm>
            <a:off x="5719719" y="675728"/>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424913" y="675728"/>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8" name="Google Shape;13448;p67"/>
          <p:cNvGrpSpPr/>
          <p:nvPr/>
        </p:nvGrpSpPr>
        <p:grpSpPr>
          <a:xfrm>
            <a:off x="8282003" y="1820192"/>
            <a:ext cx="349968" cy="2052568"/>
            <a:chOff x="1037125" y="2236325"/>
            <a:chExt cx="149100" cy="874475"/>
          </a:xfrm>
        </p:grpSpPr>
        <p:sp>
          <p:nvSpPr>
            <p:cNvPr id="13449" name="Google Shape;13449;p6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6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6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6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6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6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6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6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6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6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6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6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6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6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6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6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6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6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6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6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6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6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6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6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6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6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6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6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6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6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6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6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6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6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6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6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674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75"/>
        <p:cNvGrpSpPr/>
        <p:nvPr/>
      </p:nvGrpSpPr>
      <p:grpSpPr>
        <a:xfrm>
          <a:off x="0" y="0"/>
          <a:ext cx="0" cy="0"/>
          <a:chOff x="0" y="0"/>
          <a:chExt cx="0" cy="0"/>
        </a:xfrm>
      </p:grpSpPr>
      <p:sp>
        <p:nvSpPr>
          <p:cNvPr id="22776" name="Google Shape;22776;p99"/>
          <p:cNvSpPr txBox="1">
            <a:spLocks noGrp="1"/>
          </p:cNvSpPr>
          <p:nvPr>
            <p:ph type="title"/>
          </p:nvPr>
        </p:nvSpPr>
        <p:spPr>
          <a:xfrm>
            <a:off x="2172974" y="1441575"/>
            <a:ext cx="4993369" cy="22266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T</a:t>
            </a:r>
            <a:r>
              <a:rPr lang="en" sz="4800" dirty="0">
                <a:latin typeface="Calibri" panose="020F0502020204030204" pitchFamily="34" charset="0"/>
                <a:cs typeface="Calibri" panose="020F0502020204030204" pitchFamily="34" charset="0"/>
              </a:rPr>
              <a:t>ools </a:t>
            </a:r>
            <a:br>
              <a:rPr lang="en" sz="4800" dirty="0">
                <a:latin typeface="Calibri" panose="020F0502020204030204" pitchFamily="34" charset="0"/>
                <a:cs typeface="Calibri" panose="020F0502020204030204" pitchFamily="34" charset="0"/>
              </a:rPr>
            </a:br>
            <a:r>
              <a:rPr lang="en" sz="4800" dirty="0">
                <a:latin typeface="Calibri" panose="020F0502020204030204" pitchFamily="34" charset="0"/>
                <a:cs typeface="Calibri" panose="020F0502020204030204" pitchFamily="34" charset="0"/>
              </a:rPr>
              <a:t>and </a:t>
            </a:r>
            <a:br>
              <a:rPr lang="en" sz="4800" dirty="0">
                <a:latin typeface="Calibri" panose="020F0502020204030204" pitchFamily="34" charset="0"/>
                <a:cs typeface="Calibri" panose="020F0502020204030204" pitchFamily="34" charset="0"/>
              </a:rPr>
            </a:br>
            <a:r>
              <a:rPr lang="en" sz="4800" dirty="0">
                <a:latin typeface="Calibri" panose="020F0502020204030204" pitchFamily="34" charset="0"/>
                <a:cs typeface="Calibri" panose="020F0502020204030204" pitchFamily="34" charset="0"/>
              </a:rPr>
              <a:t>technologies</a:t>
            </a:r>
            <a:endParaRPr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2582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5719719" y="675728"/>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1424913" y="675728"/>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1D78853-91B1-751E-34D2-55C14B0C2600}"/>
              </a:ext>
            </a:extLst>
          </p:cNvPr>
          <p:cNvSpPr>
            <a:spLocks noGrp="1"/>
          </p:cNvSpPr>
          <p:nvPr>
            <p:ph type="title"/>
          </p:nvPr>
        </p:nvSpPr>
        <p:spPr>
          <a:xfrm>
            <a:off x="1310469" y="310311"/>
            <a:ext cx="5742600" cy="694313"/>
          </a:xfrm>
        </p:spPr>
        <p:txBody>
          <a:bodyPr/>
          <a:lstStyle/>
          <a:p>
            <a:r>
              <a:rPr lang="en-US" sz="4000" dirty="0">
                <a:solidFill>
                  <a:schemeClr val="accent1">
                    <a:lumMod val="75000"/>
                  </a:schemeClr>
                </a:solidFill>
                <a:latin typeface="Calibri" panose="020F0502020204030204" pitchFamily="34" charset="0"/>
                <a:cs typeface="Calibri" panose="020F0502020204030204" pitchFamily="34" charset="0"/>
              </a:rPr>
              <a:t>WordPress</a:t>
            </a:r>
          </a:p>
        </p:txBody>
      </p:sp>
      <p:pic>
        <p:nvPicPr>
          <p:cNvPr id="4" name="Picture 3">
            <a:extLst>
              <a:ext uri="{FF2B5EF4-FFF2-40B4-BE49-F238E27FC236}">
                <a16:creationId xmlns:a16="http://schemas.microsoft.com/office/drawing/2014/main" id="{B3EA182A-DF61-352F-CB60-DB14A94F844D}"/>
              </a:ext>
            </a:extLst>
          </p:cNvPr>
          <p:cNvPicPr>
            <a:picLocks noChangeAspect="1"/>
          </p:cNvPicPr>
          <p:nvPr/>
        </p:nvPicPr>
        <p:blipFill>
          <a:blip r:embed="rId3"/>
          <a:stretch>
            <a:fillRect/>
          </a:stretch>
        </p:blipFill>
        <p:spPr>
          <a:xfrm>
            <a:off x="5331838" y="2739766"/>
            <a:ext cx="3673954" cy="2344702"/>
          </a:xfrm>
          <a:prstGeom prst="rect">
            <a:avLst/>
          </a:prstGeom>
        </p:spPr>
      </p:pic>
      <p:sp>
        <p:nvSpPr>
          <p:cNvPr id="5" name="Title 1">
            <a:extLst>
              <a:ext uri="{FF2B5EF4-FFF2-40B4-BE49-F238E27FC236}">
                <a16:creationId xmlns:a16="http://schemas.microsoft.com/office/drawing/2014/main" id="{DE852117-BA39-A91C-3873-014CFCCB0E6D}"/>
              </a:ext>
            </a:extLst>
          </p:cNvPr>
          <p:cNvSpPr txBox="1">
            <a:spLocks/>
          </p:cNvSpPr>
          <p:nvPr/>
        </p:nvSpPr>
        <p:spPr>
          <a:xfrm>
            <a:off x="267380" y="1252837"/>
            <a:ext cx="5064458" cy="3580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pPr marL="285750" indent="-285750">
              <a:buFont typeface="Arial" panose="020B0604020202020204" pitchFamily="34" charset="0"/>
              <a:buChar char="•"/>
            </a:pPr>
            <a:r>
              <a:rPr lang="en-US" sz="2000" b="0" i="0" dirty="0">
                <a:solidFill>
                  <a:schemeClr val="tx1"/>
                </a:solidFill>
                <a:effectLst/>
                <a:latin typeface="Calibri" panose="020F0502020204030204" pitchFamily="34" charset="0"/>
                <a:cs typeface="Calibri" panose="020F0502020204030204" pitchFamily="34" charset="0"/>
              </a:rPr>
              <a:t>42% of the web is built on WordPress.</a:t>
            </a:r>
          </a:p>
          <a:p>
            <a:endParaRPr lang="en-US" sz="2000" b="0" i="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i="0" dirty="0">
                <a:solidFill>
                  <a:srgbClr val="101517"/>
                </a:solidFill>
                <a:effectLst/>
                <a:latin typeface="Calibri" panose="020F0502020204030204" pitchFamily="34" charset="0"/>
                <a:cs typeface="Calibri" panose="020F0502020204030204" pitchFamily="34" charset="0"/>
              </a:rPr>
              <a:t>Extensibility</a:t>
            </a:r>
          </a:p>
          <a:p>
            <a:endParaRPr lang="en-US" sz="2000" b="0" i="0" dirty="0">
              <a:solidFill>
                <a:srgbClr val="101517"/>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i="0" dirty="0">
                <a:solidFill>
                  <a:srgbClr val="101517"/>
                </a:solidFill>
                <a:effectLst/>
                <a:latin typeface="Calibri" panose="020F0502020204030204" pitchFamily="34" charset="0"/>
                <a:cs typeface="Calibri" panose="020F0502020204030204" pitchFamily="34" charset="0"/>
              </a:rPr>
              <a:t>Performance</a:t>
            </a:r>
          </a:p>
          <a:p>
            <a:endParaRPr lang="en-US" sz="2000" b="0" i="0" dirty="0">
              <a:solidFill>
                <a:srgbClr val="101517"/>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i="0" dirty="0">
                <a:solidFill>
                  <a:srgbClr val="101517"/>
                </a:solidFill>
                <a:effectLst/>
                <a:latin typeface="Calibri" panose="020F0502020204030204" pitchFamily="34" charset="0"/>
                <a:cs typeface="Calibri" panose="020F0502020204030204" pitchFamily="34" charset="0"/>
              </a:rPr>
              <a:t>Security</a:t>
            </a:r>
          </a:p>
          <a:p>
            <a:endParaRPr lang="en-US" sz="2000" b="0" i="0" dirty="0">
              <a:solidFill>
                <a:srgbClr val="101517"/>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i="0" dirty="0">
                <a:solidFill>
                  <a:srgbClr val="101517"/>
                </a:solidFill>
                <a:effectLst/>
                <a:latin typeface="Calibri" panose="020F0502020204030204" pitchFamily="34" charset="0"/>
                <a:cs typeface="Calibri" panose="020F0502020204030204" pitchFamily="34" charset="0"/>
              </a:rPr>
              <a:t>Reliability</a:t>
            </a:r>
            <a:r>
              <a:rPr lang="en-US" sz="2000" b="0" i="0" dirty="0">
                <a:solidFill>
                  <a:schemeClr val="tx1"/>
                </a:solidFill>
                <a:effectLst/>
                <a:latin typeface="Calibri" panose="020F0502020204030204" pitchFamily="34" charset="0"/>
                <a:cs typeface="Calibri" panose="020F0502020204030204" pitchFamily="34" charset="0"/>
              </a:rPr>
              <a:t> </a:t>
            </a: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9173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16"/>
        <p:cNvGrpSpPr/>
        <p:nvPr/>
      </p:nvGrpSpPr>
      <p:grpSpPr>
        <a:xfrm>
          <a:off x="0" y="0"/>
          <a:ext cx="0" cy="0"/>
          <a:chOff x="0" y="0"/>
          <a:chExt cx="0" cy="0"/>
        </a:xfrm>
      </p:grpSpPr>
      <p:grpSp>
        <p:nvGrpSpPr>
          <p:cNvPr id="13422" name="Google Shape;13422;p67"/>
          <p:cNvGrpSpPr/>
          <p:nvPr/>
        </p:nvGrpSpPr>
        <p:grpSpPr>
          <a:xfrm>
            <a:off x="7186307" y="697106"/>
            <a:ext cx="1223788" cy="21378"/>
            <a:chOff x="3096700" y="3484425"/>
            <a:chExt cx="719875" cy="12575"/>
          </a:xfrm>
        </p:grpSpPr>
        <p:sp>
          <p:nvSpPr>
            <p:cNvPr id="13423" name="Google Shape;13423;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67"/>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67"/>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3" name="Google Shape;13433;p67"/>
          <p:cNvGrpSpPr/>
          <p:nvPr/>
        </p:nvGrpSpPr>
        <p:grpSpPr>
          <a:xfrm>
            <a:off x="755062" y="660622"/>
            <a:ext cx="1223745" cy="21378"/>
            <a:chOff x="2940000" y="3484425"/>
            <a:chExt cx="719850" cy="12575"/>
          </a:xfrm>
        </p:grpSpPr>
        <p:sp>
          <p:nvSpPr>
            <p:cNvPr id="13434" name="Google Shape;13434;p67"/>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67"/>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67"/>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67"/>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67"/>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67"/>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67"/>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67"/>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67"/>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67"/>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1D78853-91B1-751E-34D2-55C14B0C2600}"/>
              </a:ext>
            </a:extLst>
          </p:cNvPr>
          <p:cNvSpPr>
            <a:spLocks noGrp="1"/>
          </p:cNvSpPr>
          <p:nvPr>
            <p:ph type="title"/>
          </p:nvPr>
        </p:nvSpPr>
        <p:spPr>
          <a:xfrm>
            <a:off x="1687384" y="351945"/>
            <a:ext cx="5742600" cy="807004"/>
          </a:xfrm>
        </p:spPr>
        <p:txBody>
          <a:bodyPr/>
          <a:lstStyle/>
          <a:p>
            <a:r>
              <a:rPr lang="en-US" sz="4000" dirty="0" err="1">
                <a:solidFill>
                  <a:schemeClr val="accent1">
                    <a:lumMod val="75000"/>
                  </a:schemeClr>
                </a:solidFill>
                <a:latin typeface="Calibri" panose="020F0502020204030204" pitchFamily="34" charset="0"/>
                <a:cs typeface="Calibri" panose="020F0502020204030204" pitchFamily="34" charset="0"/>
              </a:rPr>
              <a:t>Shopewise</a:t>
            </a:r>
            <a:r>
              <a:rPr lang="en-US" sz="4000" dirty="0">
                <a:solidFill>
                  <a:schemeClr val="accent1">
                    <a:lumMod val="75000"/>
                  </a:schemeClr>
                </a:solidFill>
                <a:latin typeface="Calibri" panose="020F0502020204030204" pitchFamily="34" charset="0"/>
                <a:cs typeface="Calibri" panose="020F0502020204030204" pitchFamily="34" charset="0"/>
              </a:rPr>
              <a:t> theme</a:t>
            </a:r>
          </a:p>
        </p:txBody>
      </p:sp>
      <p:pic>
        <p:nvPicPr>
          <p:cNvPr id="6" name="Picture 5">
            <a:extLst>
              <a:ext uri="{FF2B5EF4-FFF2-40B4-BE49-F238E27FC236}">
                <a16:creationId xmlns:a16="http://schemas.microsoft.com/office/drawing/2014/main" id="{A938D083-251A-D6B3-6A1B-7D0447E25897}"/>
              </a:ext>
            </a:extLst>
          </p:cNvPr>
          <p:cNvPicPr>
            <a:picLocks noChangeAspect="1"/>
          </p:cNvPicPr>
          <p:nvPr/>
        </p:nvPicPr>
        <p:blipFill>
          <a:blip r:embed="rId3"/>
          <a:stretch>
            <a:fillRect/>
          </a:stretch>
        </p:blipFill>
        <p:spPr>
          <a:xfrm>
            <a:off x="25204" y="1930505"/>
            <a:ext cx="9093591" cy="2621950"/>
          </a:xfrm>
          <a:prstGeom prst="rect">
            <a:avLst/>
          </a:prstGeom>
        </p:spPr>
      </p:pic>
    </p:spTree>
    <p:extLst>
      <p:ext uri="{BB962C8B-B14F-4D97-AF65-F5344CB8AC3E}">
        <p14:creationId xmlns:p14="http://schemas.microsoft.com/office/powerpoint/2010/main" val="1648550103"/>
      </p:ext>
    </p:extLst>
  </p:cSld>
  <p:clrMapOvr>
    <a:masterClrMapping/>
  </p:clrMapOvr>
</p:sld>
</file>

<file path=ppt/theme/theme1.xml><?xml version="1.0" encoding="utf-8"?>
<a:theme xmlns:a="http://schemas.openxmlformats.org/drawingml/2006/main" name="Construction Project Proposal XL">
  <a:themeElements>
    <a:clrScheme name="Simple Light">
      <a:dk1>
        <a:srgbClr val="000000"/>
      </a:dk1>
      <a:lt1>
        <a:srgbClr val="FFFFFF"/>
      </a:lt1>
      <a:dk2>
        <a:srgbClr val="595959"/>
      </a:dk2>
      <a:lt2>
        <a:srgbClr val="EEEEEE"/>
      </a:lt2>
      <a:accent1>
        <a:srgbClr val="E5AC77"/>
      </a:accent1>
      <a:accent2>
        <a:srgbClr val="3F4D53"/>
      </a:accent2>
      <a:accent3>
        <a:srgbClr val="FFFFFF"/>
      </a:accent3>
      <a:accent4>
        <a:srgbClr val="F3F3F3"/>
      </a:accent4>
      <a:accent5>
        <a:srgbClr val="D69D68"/>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3886</TotalTime>
  <Words>279</Words>
  <Application>Microsoft Office PowerPoint</Application>
  <PresentationFormat>On-screen Show (16:9)</PresentationFormat>
  <Paragraphs>102</Paragraphs>
  <Slides>39</Slides>
  <Notes>39</Notes>
  <HiddenSlides>0</HiddenSlides>
  <MMClips>1</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Construction Project Proposal XL</vt:lpstr>
      <vt:lpstr>Slidesgo Final Pages</vt:lpstr>
      <vt:lpstr>PowerPoint Presentation</vt:lpstr>
      <vt:lpstr>Background</vt:lpstr>
      <vt:lpstr>Introduction</vt:lpstr>
      <vt:lpstr>Background about the Project</vt:lpstr>
      <vt:lpstr>Our Website</vt:lpstr>
      <vt:lpstr>PowerPoint Presentation</vt:lpstr>
      <vt:lpstr>Tools  and  technologies</vt:lpstr>
      <vt:lpstr>WordPress</vt:lpstr>
      <vt:lpstr>Shopewise theme</vt:lpstr>
      <vt:lpstr>Plug-ins</vt:lpstr>
      <vt:lpstr>Plug-ins</vt:lpstr>
      <vt:lpstr>Plug-ins</vt:lpstr>
      <vt:lpstr>Plug-ins</vt:lpstr>
      <vt:lpstr>Plug-ins</vt:lpstr>
      <vt:lpstr>Plug-ins</vt:lpstr>
      <vt:lpstr>Plug-ins</vt:lpstr>
      <vt:lpstr>Plug-ins</vt:lpstr>
      <vt:lpstr>Plug-ins</vt:lpstr>
      <vt:lpstr>Plug-ins</vt:lpstr>
      <vt:lpstr>Plug-ins</vt:lpstr>
      <vt:lpstr>Plug-ins</vt:lpstr>
      <vt:lpstr>Plug-ins</vt:lpstr>
      <vt:lpstr>Plug-ins</vt:lpstr>
      <vt:lpstr>Plug-ins</vt:lpstr>
      <vt:lpstr>Plug-ins</vt:lpstr>
      <vt:lpstr>Plug-ins</vt:lpstr>
      <vt:lpstr>Plug-ins</vt:lpstr>
      <vt:lpstr>Plug-ins</vt:lpstr>
      <vt:lpstr>System architecture</vt:lpstr>
      <vt:lpstr>PowerPoint Presentation</vt:lpstr>
      <vt:lpstr>Project demo </vt:lpstr>
      <vt:lpstr>PowerPoint Presentation</vt:lpstr>
      <vt:lpstr>Customer testing phase</vt:lpstr>
      <vt:lpstr>Customer feedbacks</vt:lpstr>
      <vt:lpstr>Customer feedbacks</vt:lpstr>
      <vt:lpstr>Recommenations for improvement</vt:lpstr>
      <vt:lpstr>Our improvements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Aya Eid</cp:lastModifiedBy>
  <cp:revision>14</cp:revision>
  <dcterms:modified xsi:type="dcterms:W3CDTF">2023-01-28T17:49:27Z</dcterms:modified>
</cp:coreProperties>
</file>